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Economica" panose="02000506040000020004" pitchFamily="2" charset="77"/>
      <p:regular r:id="rId29"/>
      <p:bold r:id="rId30"/>
      <p:italic r:id="rId31"/>
      <p:boldItalic r:id="rId32"/>
    </p:embeddedFont>
    <p:embeddedFont>
      <p:font typeface="Lato" panose="020F0502020204030203" pitchFamily="34" charset="0"/>
      <p:regular r:id="rId33"/>
      <p:bold r:id="rId34"/>
      <p:italic r:id="rId35"/>
      <p:boldItalic r:id="rId36"/>
    </p:embeddedFont>
    <p:embeddedFont>
      <p:font typeface="Raleway" pitchFamily="2" charset="77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>
      <p:cViewPr varScale="1">
        <p:scale>
          <a:sx n="132" d="100"/>
          <a:sy n="132" d="100"/>
        </p:scale>
        <p:origin x="104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5a00d3dfbd_0_5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5a00d3dfbd_0_5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5a00d3dfbd_0_4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08710" lvl="3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229" name="Google Shape;229;g25a00d3dfbd_0_4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5a00d3dfbd_0_4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3" name="Google Shape;233;g25a00d3dfbd_0_4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g25a00d3dfbd_0_43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5a00d3dfbd_0_2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25a00d3dfbd_0_2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5c57eeea3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5c57eeea3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5c57eeea30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5c57eeea30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5a00d3dfbd_0_5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5a00d3dfbd_0_5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5a00d3dfbd_0_5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5a00d3dfbd_0_5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5a00d3dfbd_0_5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5a00d3dfbd_0_5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5a00d3dfbd_0_5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5a00d3dfbd_0_5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5c57eeea3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5c57eeea3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5a00d3dfbd_0_5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5a00d3dfbd_0_5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5c57eeea30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5c57eeea30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5c57eeea3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5c57eeea3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5a00d3df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5a00d3df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5c57eeea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5c57eeea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5a00d3dfbd_0_5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5a00d3dfbd_0_5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5a00d3dfbd_0_4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25a00d3dfbd_0_4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5c57eeea3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5c57eeea3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5c57eeea3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5c57eeea3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1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5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" name="Google Shape;63;p15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16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" name="Google Shape;68;p16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" name="Google Shape;69;p1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17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" name="Google Shape;75;p17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" name="Google Shape;76;p1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oogle Shape;85;p1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2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" name="Google Shape;9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22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" name="Google Shape;102;p2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22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p2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" name="Google Shape;107;p2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" name="Google Shape;108;p23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/>
            </a:lvl1pPr>
            <a:lvl2pPr marL="914400" lvl="1" indent="-355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/>
            </a:lvl3pPr>
            <a:lvl4pPr marL="1828800" lvl="3" indent="-3302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/>
            </a:lvl4pPr>
            <a:lvl5pPr marL="2286000" lvl="4" indent="-3302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/>
            </a:lvl5pPr>
            <a:lvl6pPr marL="2743200" lvl="5" indent="-3302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/>
            </a:lvl6pPr>
            <a:lvl7pPr marL="3200400" lvl="6" indent="-3302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/>
            </a:lvl7pPr>
            <a:lvl8pPr marL="3657600" lvl="7" indent="-3302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/>
            </a:lvl8pPr>
            <a:lvl9pPr marL="4114800" lvl="8" indent="-330200" algn="l" rtl="0"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/>
            </a:lvl1pPr>
            <a:lvl2pPr marL="914400" lvl="1" indent="-355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/>
            </a:lvl3pPr>
            <a:lvl4pPr marL="1828800" lvl="3" indent="-3302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/>
            </a:lvl4pPr>
            <a:lvl5pPr marL="2286000" lvl="4" indent="-3302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/>
            </a:lvl5pPr>
            <a:lvl6pPr marL="2743200" lvl="5" indent="-3302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/>
            </a:lvl6pPr>
            <a:lvl7pPr marL="3200400" lvl="6" indent="-3302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/>
            </a:lvl7pPr>
            <a:lvl8pPr marL="3657600" lvl="7" indent="-3302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/>
            </a:lvl8pPr>
            <a:lvl9pPr marL="4114800" lvl="8" indent="-330200" algn="l" rtl="0"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/>
            </a:lvl1pPr>
            <a:lvl2pPr marL="914400" lvl="1" indent="-3810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/>
            </a:lvl2pPr>
            <a:lvl3pPr marL="1371600" lvl="2" indent="-355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/>
            </a:lvl1pPr>
            <a:lvl2pPr marL="914400" lvl="1" indent="-3810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/>
            </a:lvl2pPr>
            <a:lvl3pPr marL="1371600" lvl="2" indent="-3556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 title and descriptio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alibri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191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>
                <a:solidFill>
                  <a:schemeClr val="lt1"/>
                </a:solidFill>
              </a:defRPr>
            </a:lvl1pPr>
            <a:lvl2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810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>
            <a:spLocks noGrp="1"/>
          </p:cNvSpPr>
          <p:nvPr>
            <p:ph type="title"/>
          </p:nvPr>
        </p:nvSpPr>
        <p:spPr>
          <a:xfrm>
            <a:off x="1139050" y="1965726"/>
            <a:ext cx="35892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4" name="Google Shape;144;p30"/>
          <p:cNvSpPr txBox="1">
            <a:spLocks noGrp="1"/>
          </p:cNvSpPr>
          <p:nvPr>
            <p:ph type="subTitle" idx="1"/>
          </p:nvPr>
        </p:nvSpPr>
        <p:spPr>
          <a:xfrm>
            <a:off x="1496500" y="2346550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0"/>
          <p:cNvSpPr txBox="1">
            <a:spLocks noGrp="1"/>
          </p:cNvSpPr>
          <p:nvPr>
            <p:ph type="title" idx="2"/>
          </p:nvPr>
        </p:nvSpPr>
        <p:spPr>
          <a:xfrm>
            <a:off x="4390250" y="1965726"/>
            <a:ext cx="36147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6" name="Google Shape;146;p30"/>
          <p:cNvSpPr txBox="1">
            <a:spLocks noGrp="1"/>
          </p:cNvSpPr>
          <p:nvPr>
            <p:ph type="subTitle" idx="3"/>
          </p:nvPr>
        </p:nvSpPr>
        <p:spPr>
          <a:xfrm>
            <a:off x="4760450" y="2304900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title" idx="4"/>
          </p:nvPr>
        </p:nvSpPr>
        <p:spPr>
          <a:xfrm>
            <a:off x="1139050" y="3559587"/>
            <a:ext cx="35892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subTitle" idx="5"/>
          </p:nvPr>
        </p:nvSpPr>
        <p:spPr>
          <a:xfrm>
            <a:off x="1496500" y="3940412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title" idx="6"/>
          </p:nvPr>
        </p:nvSpPr>
        <p:spPr>
          <a:xfrm>
            <a:off x="4403000" y="3559587"/>
            <a:ext cx="35892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subTitle" idx="7"/>
          </p:nvPr>
        </p:nvSpPr>
        <p:spPr>
          <a:xfrm>
            <a:off x="4760450" y="3940412"/>
            <a:ext cx="28743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0"/>
          <p:cNvSpPr txBox="1">
            <a:spLocks noGrp="1"/>
          </p:cNvSpPr>
          <p:nvPr>
            <p:ph type="title" idx="8"/>
          </p:nvPr>
        </p:nvSpPr>
        <p:spPr>
          <a:xfrm>
            <a:off x="2963175" y="445025"/>
            <a:ext cx="3217800" cy="6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title" idx="9" hasCustomPrompt="1"/>
          </p:nvPr>
        </p:nvSpPr>
        <p:spPr>
          <a:xfrm>
            <a:off x="2590750" y="1475875"/>
            <a:ext cx="6858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3" name="Google Shape;153;p30"/>
          <p:cNvSpPr txBox="1">
            <a:spLocks noGrp="1"/>
          </p:cNvSpPr>
          <p:nvPr>
            <p:ph type="title" idx="13" hasCustomPrompt="1"/>
          </p:nvPr>
        </p:nvSpPr>
        <p:spPr>
          <a:xfrm>
            <a:off x="2590750" y="3066775"/>
            <a:ext cx="6858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4" name="Google Shape;154;p30"/>
          <p:cNvSpPr txBox="1">
            <a:spLocks noGrp="1"/>
          </p:cNvSpPr>
          <p:nvPr>
            <p:ph type="title" idx="14" hasCustomPrompt="1"/>
          </p:nvPr>
        </p:nvSpPr>
        <p:spPr>
          <a:xfrm>
            <a:off x="5854694" y="1475875"/>
            <a:ext cx="6858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5" name="Google Shape;155;p30"/>
          <p:cNvSpPr txBox="1">
            <a:spLocks noGrp="1"/>
          </p:cNvSpPr>
          <p:nvPr>
            <p:ph type="title" idx="15" hasCustomPrompt="1"/>
          </p:nvPr>
        </p:nvSpPr>
        <p:spPr>
          <a:xfrm>
            <a:off x="5854694" y="3056126"/>
            <a:ext cx="6858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6" name="Google Shape;156;p30"/>
          <p:cNvSpPr/>
          <p:nvPr/>
        </p:nvSpPr>
        <p:spPr>
          <a:xfrm>
            <a:off x="7660275" y="4488200"/>
            <a:ext cx="115800" cy="115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0"/>
          <p:cNvSpPr/>
          <p:nvPr/>
        </p:nvSpPr>
        <p:spPr>
          <a:xfrm>
            <a:off x="7864250" y="4488200"/>
            <a:ext cx="115800" cy="115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30"/>
          <p:cNvSpPr/>
          <p:nvPr/>
        </p:nvSpPr>
        <p:spPr>
          <a:xfrm>
            <a:off x="8068225" y="4488200"/>
            <a:ext cx="115800" cy="115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0"/>
          <p:cNvSpPr/>
          <p:nvPr/>
        </p:nvSpPr>
        <p:spPr>
          <a:xfrm>
            <a:off x="8272200" y="4488200"/>
            <a:ext cx="115800" cy="115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0"/>
          <p:cNvSpPr/>
          <p:nvPr/>
        </p:nvSpPr>
        <p:spPr>
          <a:xfrm>
            <a:off x="763611" y="539500"/>
            <a:ext cx="115800" cy="115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0"/>
          <p:cNvSpPr/>
          <p:nvPr/>
        </p:nvSpPr>
        <p:spPr>
          <a:xfrm>
            <a:off x="967586" y="539500"/>
            <a:ext cx="115800" cy="115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0"/>
          <p:cNvSpPr/>
          <p:nvPr/>
        </p:nvSpPr>
        <p:spPr>
          <a:xfrm>
            <a:off x="1171561" y="539500"/>
            <a:ext cx="115800" cy="115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0"/>
          <p:cNvSpPr/>
          <p:nvPr/>
        </p:nvSpPr>
        <p:spPr>
          <a:xfrm>
            <a:off x="1375536" y="539500"/>
            <a:ext cx="115800" cy="115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picryl.com/media/bill-baird-at-demonstration-for-liberalization-of-massachusetts-abortion-and-f2b7aa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citaty-slavnych.sk/autori/andrea-dworkin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www.wnycstudios.org/podcasts/radiolabmoreperfect/episodes/sex-appea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picryl.com/media/stop-forced-sterilization" TargetMode="External"/><Relationship Id="rId4" Type="http://schemas.openxmlformats.org/officeDocument/2006/relationships/hyperlink" Target="https://guides.loc.gov/latinx-civil-rights/madrigal-v-quilligan#:~:text=1977.,for%20involuntary%20or%20forced%20sterilization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commons.wikimedia.org/wiki/File:Demonstration_in_favour_of_same_sex_marriage_about_Obergefell_v._Hodges_in_front_of_SCOTUS_05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commons.wikimedia.org/wiki/File:LGBT_Rally_Supreme_Court_October_8_2019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news.gallup.com/poll/4732/supreme-court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ooked.com/podcast-series/strict-scrutiny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yez.org/cases/1960/6" TargetMode="External"/><Relationship Id="rId13" Type="http://schemas.openxmlformats.org/officeDocument/2006/relationships/hyperlink" Target="https://www.oyez.org/cases/1971/70-110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oyez.org/cases/1940-1955/347us483" TargetMode="External"/><Relationship Id="rId12" Type="http://schemas.openxmlformats.org/officeDocument/2006/relationships/hyperlink" Target="https://www.oyez.org/cases/1970/1873" TargetMode="External"/><Relationship Id="rId17" Type="http://schemas.openxmlformats.org/officeDocument/2006/relationships/hyperlink" Target="https://www.oyez.org/cases/1992/92-357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www.oyez.org/cases/2009/08-152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oyez.org/cases/1900-1940/249us47" TargetMode="External"/><Relationship Id="rId11" Type="http://schemas.openxmlformats.org/officeDocument/2006/relationships/hyperlink" Target="https://www.oyez.org/cases/1968/21" TargetMode="External"/><Relationship Id="rId5" Type="http://schemas.openxmlformats.org/officeDocument/2006/relationships/hyperlink" Target="https://www.oyez.org/cases/1789-1850/17us316" TargetMode="External"/><Relationship Id="rId15" Type="http://schemas.openxmlformats.org/officeDocument/2006/relationships/hyperlink" Target="https://www.oyez.org/cases/2008/08-205" TargetMode="External"/><Relationship Id="rId10" Type="http://schemas.openxmlformats.org/officeDocument/2006/relationships/hyperlink" Target="https://www.oyez.org/cases/1962/155" TargetMode="External"/><Relationship Id="rId4" Type="http://schemas.openxmlformats.org/officeDocument/2006/relationships/hyperlink" Target="https://www.oyez.org/cases/1789-1850/5us137" TargetMode="External"/><Relationship Id="rId9" Type="http://schemas.openxmlformats.org/officeDocument/2006/relationships/hyperlink" Target="https://www.oyez.org/cases/1961/468" TargetMode="External"/><Relationship Id="rId14" Type="http://schemas.openxmlformats.org/officeDocument/2006/relationships/hyperlink" Target="https://www.oyez.org/cases/1994/93-126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cryl.com/media/virginia-louisa-minor-head-and-shoulders-portrait-facing-right-photo-by-j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commons.wikimedia.org/wiki/File:SallyReedSCOTUSMemoria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>
            <a:hlinkClick r:id="rId4"/>
          </p:cNvPr>
          <p:cNvSpPr/>
          <p:nvPr/>
        </p:nvSpPr>
        <p:spPr>
          <a:xfrm>
            <a:off x="6479475" y="4319475"/>
            <a:ext cx="18954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40">
            <a:hlinkClick r:id="rId4"/>
          </p:cNvPr>
          <p:cNvSpPr/>
          <p:nvPr/>
        </p:nvSpPr>
        <p:spPr>
          <a:xfrm>
            <a:off x="6581775" y="4543575"/>
            <a:ext cx="16668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0">
            <a:hlinkClick r:id="rId4"/>
          </p:cNvPr>
          <p:cNvSpPr/>
          <p:nvPr/>
        </p:nvSpPr>
        <p:spPr>
          <a:xfrm>
            <a:off x="6581775" y="4205175"/>
            <a:ext cx="16908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4">
            <a:hlinkClick r:id="rId4"/>
          </p:cNvPr>
          <p:cNvSpPr/>
          <p:nvPr/>
        </p:nvSpPr>
        <p:spPr>
          <a:xfrm>
            <a:off x="6624650" y="4157675"/>
            <a:ext cx="1828800" cy="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5">
            <a:hlinkClick r:id="rId4"/>
          </p:cNvPr>
          <p:cNvSpPr/>
          <p:nvPr/>
        </p:nvSpPr>
        <p:spPr>
          <a:xfrm>
            <a:off x="1568550" y="901050"/>
            <a:ext cx="60069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6">
            <a:hlinkClick r:id="rId4"/>
          </p:cNvPr>
          <p:cNvSpPr/>
          <p:nvPr/>
        </p:nvSpPr>
        <p:spPr>
          <a:xfrm>
            <a:off x="513100" y="513100"/>
            <a:ext cx="8121900" cy="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6">
            <a:hlinkClick r:id="rId5"/>
          </p:cNvPr>
          <p:cNvSpPr/>
          <p:nvPr/>
        </p:nvSpPr>
        <p:spPr>
          <a:xfrm>
            <a:off x="6388100" y="4495800"/>
            <a:ext cx="2165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7">
            <a:hlinkClick r:id="rId4"/>
          </p:cNvPr>
          <p:cNvSpPr/>
          <p:nvPr/>
        </p:nvSpPr>
        <p:spPr>
          <a:xfrm>
            <a:off x="6434150" y="4262450"/>
            <a:ext cx="2166900" cy="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7">
            <a:hlinkClick r:id="rId4"/>
          </p:cNvPr>
          <p:cNvSpPr/>
          <p:nvPr/>
        </p:nvSpPr>
        <p:spPr>
          <a:xfrm>
            <a:off x="6017450" y="4386275"/>
            <a:ext cx="2567100" cy="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7">
            <a:hlinkClick r:id="rId4"/>
          </p:cNvPr>
          <p:cNvSpPr/>
          <p:nvPr/>
        </p:nvSpPr>
        <p:spPr>
          <a:xfrm>
            <a:off x="6377000" y="4510100"/>
            <a:ext cx="1848000" cy="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8">
            <a:hlinkClick r:id="rId4"/>
          </p:cNvPr>
          <p:cNvSpPr/>
          <p:nvPr/>
        </p:nvSpPr>
        <p:spPr>
          <a:xfrm>
            <a:off x="6348425" y="4362450"/>
            <a:ext cx="2143200" cy="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8">
            <a:hlinkClick r:id="rId4"/>
          </p:cNvPr>
          <p:cNvSpPr/>
          <p:nvPr/>
        </p:nvSpPr>
        <p:spPr>
          <a:xfrm>
            <a:off x="6400800" y="4476750"/>
            <a:ext cx="1566900" cy="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1">
            <a:hlinkClick r:id="rId4"/>
          </p:cNvPr>
          <p:cNvSpPr/>
          <p:nvPr/>
        </p:nvSpPr>
        <p:spPr>
          <a:xfrm>
            <a:off x="836100" y="4365100"/>
            <a:ext cx="3735900" cy="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>
            <a:hlinkClick r:id="rId4"/>
          </p:cNvPr>
          <p:cNvSpPr/>
          <p:nvPr/>
        </p:nvSpPr>
        <p:spPr>
          <a:xfrm>
            <a:off x="1188875" y="2965950"/>
            <a:ext cx="1714500" cy="2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>
            <a:hlinkClick r:id="rId4"/>
          </p:cNvPr>
          <p:cNvSpPr/>
          <p:nvPr/>
        </p:nvSpPr>
        <p:spPr>
          <a:xfrm>
            <a:off x="863500" y="2177550"/>
            <a:ext cx="27783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4">
            <a:hlinkClick r:id="rId5"/>
          </p:cNvPr>
          <p:cNvSpPr/>
          <p:nvPr/>
        </p:nvSpPr>
        <p:spPr>
          <a:xfrm>
            <a:off x="863500" y="2502925"/>
            <a:ext cx="31083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4">
            <a:hlinkClick r:id="rId6"/>
          </p:cNvPr>
          <p:cNvSpPr/>
          <p:nvPr/>
        </p:nvSpPr>
        <p:spPr>
          <a:xfrm>
            <a:off x="863500" y="2806700"/>
            <a:ext cx="33180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4">
            <a:hlinkClick r:id="rId7"/>
          </p:cNvPr>
          <p:cNvSpPr/>
          <p:nvPr/>
        </p:nvSpPr>
        <p:spPr>
          <a:xfrm>
            <a:off x="863500" y="3130550"/>
            <a:ext cx="37086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4">
            <a:hlinkClick r:id="rId8"/>
          </p:cNvPr>
          <p:cNvSpPr/>
          <p:nvPr/>
        </p:nvSpPr>
        <p:spPr>
          <a:xfrm>
            <a:off x="863500" y="3435850"/>
            <a:ext cx="20892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4">
            <a:hlinkClick r:id="rId9"/>
          </p:cNvPr>
          <p:cNvSpPr/>
          <p:nvPr/>
        </p:nvSpPr>
        <p:spPr>
          <a:xfrm>
            <a:off x="866775" y="3758175"/>
            <a:ext cx="23004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4">
            <a:hlinkClick r:id="rId10"/>
          </p:cNvPr>
          <p:cNvSpPr/>
          <p:nvPr/>
        </p:nvSpPr>
        <p:spPr>
          <a:xfrm>
            <a:off x="866775" y="4065000"/>
            <a:ext cx="29718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4">
            <a:hlinkClick r:id="rId11"/>
          </p:cNvPr>
          <p:cNvSpPr/>
          <p:nvPr/>
        </p:nvSpPr>
        <p:spPr>
          <a:xfrm>
            <a:off x="866775" y="4368825"/>
            <a:ext cx="29004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4">
            <a:hlinkClick r:id="rId12"/>
          </p:cNvPr>
          <p:cNvSpPr/>
          <p:nvPr/>
        </p:nvSpPr>
        <p:spPr>
          <a:xfrm>
            <a:off x="4914900" y="2233625"/>
            <a:ext cx="30624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4">
            <a:hlinkClick r:id="rId12"/>
          </p:cNvPr>
          <p:cNvSpPr/>
          <p:nvPr/>
        </p:nvSpPr>
        <p:spPr>
          <a:xfrm>
            <a:off x="4914900" y="2535225"/>
            <a:ext cx="13668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4">
            <a:hlinkClick r:id="rId13"/>
          </p:cNvPr>
          <p:cNvSpPr/>
          <p:nvPr/>
        </p:nvSpPr>
        <p:spPr>
          <a:xfrm>
            <a:off x="4914900" y="2867025"/>
            <a:ext cx="26622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4">
            <a:hlinkClick r:id="rId14"/>
          </p:cNvPr>
          <p:cNvSpPr/>
          <p:nvPr/>
        </p:nvSpPr>
        <p:spPr>
          <a:xfrm>
            <a:off x="4914900" y="3462325"/>
            <a:ext cx="29718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4">
            <a:hlinkClick r:id="rId15"/>
          </p:cNvPr>
          <p:cNvSpPr/>
          <p:nvPr/>
        </p:nvSpPr>
        <p:spPr>
          <a:xfrm>
            <a:off x="4914900" y="3786200"/>
            <a:ext cx="28479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4">
            <a:hlinkClick r:id="rId16"/>
          </p:cNvPr>
          <p:cNvSpPr/>
          <p:nvPr/>
        </p:nvSpPr>
        <p:spPr>
          <a:xfrm>
            <a:off x="4914900" y="4388775"/>
            <a:ext cx="2781300" cy="2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4">
            <a:hlinkClick r:id="rId17"/>
          </p:cNvPr>
          <p:cNvSpPr/>
          <p:nvPr/>
        </p:nvSpPr>
        <p:spPr>
          <a:xfrm>
            <a:off x="4914900" y="3168576"/>
            <a:ext cx="1952700" cy="2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>
            <a:hlinkClick r:id="rId4"/>
          </p:cNvPr>
          <p:cNvSpPr/>
          <p:nvPr/>
        </p:nvSpPr>
        <p:spPr>
          <a:xfrm>
            <a:off x="6696100" y="4152900"/>
            <a:ext cx="18813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5">
            <a:hlinkClick r:id="rId4"/>
          </p:cNvPr>
          <p:cNvSpPr/>
          <p:nvPr/>
        </p:nvSpPr>
        <p:spPr>
          <a:xfrm>
            <a:off x="7110550" y="4500600"/>
            <a:ext cx="1052400" cy="1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>
            <a:hlinkClick r:id="rId4"/>
          </p:cNvPr>
          <p:cNvSpPr/>
          <p:nvPr/>
        </p:nvSpPr>
        <p:spPr>
          <a:xfrm>
            <a:off x="6391275" y="4214825"/>
            <a:ext cx="2171700" cy="1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9">
            <a:hlinkClick r:id="rId4"/>
          </p:cNvPr>
          <p:cNvSpPr/>
          <p:nvPr/>
        </p:nvSpPr>
        <p:spPr>
          <a:xfrm>
            <a:off x="6643700" y="4333925"/>
            <a:ext cx="1124100" cy="1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Macintosh PowerPoint</Application>
  <PresentationFormat>On-screen Show (16:9)</PresentationFormat>
  <Paragraphs>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Lato</vt:lpstr>
      <vt:lpstr>Calibri</vt:lpstr>
      <vt:lpstr>Arial</vt:lpstr>
      <vt:lpstr>Economica</vt:lpstr>
      <vt:lpstr>Raleway</vt:lpstr>
      <vt:lpstr>Simple Light</vt:lpstr>
      <vt:lpstr>Swiss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Serene  Williams</cp:lastModifiedBy>
  <cp:revision>1</cp:revision>
  <dcterms:modified xsi:type="dcterms:W3CDTF">2023-08-20T22:42:19Z</dcterms:modified>
</cp:coreProperties>
</file>