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Proxima Nova" panose="02000506030000020004" pitchFamily="2" charset="0"/>
      <p:regular r:id="rId46"/>
      <p:bold r:id="rId47"/>
      <p:italic r:id="rId48"/>
      <p:boldItalic r:id="rId49"/>
    </p:embeddedFont>
    <p:embeddedFont>
      <p:font typeface="Trebuchet MS" panose="020B0703020202090204" pitchFamily="34" charset="0"/>
      <p:regular r:id="rId50"/>
      <p:bold r:id="rId51"/>
      <p: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32" d="100"/>
          <a:sy n="132" d="100"/>
        </p:scale>
        <p:origin x="10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50a141f535_0_26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50a141f535_0_2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5d89eee09a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5d89eee09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3371c6b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3371c6b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53371c6b3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53371c6b3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52da71de7f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52da71de7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52da71de7f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52da71de7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52da71de7f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52da71de7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2da71de7f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52da71de7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52da71de7f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52da71de7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52da71de7f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52da71de7f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0a141f535_0_2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50a141f535_0_2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52da71de7f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52da71de7f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50a141f535_0_1032:notes"/>
          <p:cNvSpPr txBox="1">
            <a:spLocks noGrp="1"/>
          </p:cNvSpPr>
          <p:nvPr>
            <p:ph type="body" idx="1"/>
          </p:nvPr>
        </p:nvSpPr>
        <p:spPr>
          <a:xfrm>
            <a:off x="686592" y="4344025"/>
            <a:ext cx="54867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250a141f535_0_1032:notes"/>
          <p:cNvSpPr>
            <a:spLocks noGrp="1" noRot="1" noChangeAspect="1"/>
          </p:cNvSpPr>
          <p:nvPr>
            <p:ph type="sldImg" idx="2"/>
          </p:nvPr>
        </p:nvSpPr>
        <p:spPr>
          <a:xfrm>
            <a:off x="341735" y="685487"/>
            <a:ext cx="61761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50a141f53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50a141f53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50a141f535_0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50a141f535_0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250a141f535_0_907: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2da71de7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52da71de7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52da71de7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52da71de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52da71de7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52da71de7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2f1b0e622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2f1b0e62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52da71de7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52da71de7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2da71de7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52da71de7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50a141f53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50a141f53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50a141f5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50a141f5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50a141f535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50a141f53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52da71de7f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52da71de7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52da71de7f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52da71de7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5b70f7c89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5b70f7c89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5b70f7c89b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5b70f7c89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52f9e6cb8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52f9e6cb8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50a141f535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50a141f535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250a141f535_0_751: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37</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52f9e6cb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52f9e6cb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50a141f535_0_1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50a141f535_0_1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8d62371828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8d6237182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50a141f535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50a141f535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250a141f535_0_515: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0a141f535_0_278:notes"/>
          <p:cNvSpPr>
            <a:spLocks noGrp="1" noRot="1" noChangeAspect="1"/>
          </p:cNvSpPr>
          <p:nvPr>
            <p:ph type="sldImg" idx="2"/>
          </p:nvPr>
        </p:nvSpPr>
        <p:spPr>
          <a:xfrm>
            <a:off x="341735" y="685487"/>
            <a:ext cx="6176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9" name="Google Shape;139;g250a141f535_0_278:notes"/>
          <p:cNvSpPr txBox="1">
            <a:spLocks noGrp="1"/>
          </p:cNvSpPr>
          <p:nvPr>
            <p:ph type="body" idx="1"/>
          </p:nvPr>
        </p:nvSpPr>
        <p:spPr>
          <a:xfrm>
            <a:off x="686592" y="4344025"/>
            <a:ext cx="5486700" cy="4114500"/>
          </a:xfrm>
          <a:prstGeom prst="rect">
            <a:avLst/>
          </a:prstGeom>
          <a:noFill/>
          <a:ln>
            <a:noFill/>
          </a:ln>
        </p:spPr>
        <p:txBody>
          <a:bodyPr spcFirstLastPara="1" wrap="square" lIns="91700" tIns="45850" rIns="91700" bIns="45850" anchor="t" anchorCtr="0">
            <a:noAutofit/>
          </a:bodyPr>
          <a:lstStyle/>
          <a:p>
            <a:pPr marL="0" marR="0" lvl="0" indent="0" algn="l" rtl="0">
              <a:spcBef>
                <a:spcPts val="0"/>
              </a:spcBef>
              <a:spcAft>
                <a:spcPts val="0"/>
              </a:spcAft>
              <a:buSzPts val="1800"/>
              <a:buFont typeface="Arial"/>
              <a:buNone/>
            </a:pPr>
            <a:endParaRPr/>
          </a:p>
        </p:txBody>
      </p:sp>
      <p:sp>
        <p:nvSpPr>
          <p:cNvPr id="140" name="Google Shape;140;g250a141f535_0_278:notes"/>
          <p:cNvSpPr txBox="1"/>
          <p:nvPr/>
        </p:nvSpPr>
        <p:spPr>
          <a:xfrm>
            <a:off x="3883834" y="8684926"/>
            <a:ext cx="2972700" cy="457500"/>
          </a:xfrm>
          <a:prstGeom prst="rect">
            <a:avLst/>
          </a:prstGeom>
          <a:noFill/>
          <a:ln>
            <a:noFill/>
          </a:ln>
        </p:spPr>
        <p:txBody>
          <a:bodyPr spcFirstLastPara="1" wrap="square" lIns="91700" tIns="45850" rIns="91700" bIns="458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2da71de7f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52da71de7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2da71de7f_0_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52da71de7f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0a141f53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50a141f53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250a141f535_0_121: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5"/>
        <p:cNvGrpSpPr/>
        <p:nvPr/>
      </p:nvGrpSpPr>
      <p:grpSpPr>
        <a:xfrm>
          <a:off x="0" y="0"/>
          <a:ext cx="0" cy="0"/>
          <a:chOff x="0" y="0"/>
          <a:chExt cx="0" cy="0"/>
        </a:xfrm>
      </p:grpSpPr>
      <p:sp>
        <p:nvSpPr>
          <p:cNvPr id="56" name="Google Shape;56;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0" y="0"/>
            <a:ext cx="9144000" cy="3835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txBox="1">
            <a:spLocks noGrp="1"/>
          </p:cNvSpPr>
          <p:nvPr>
            <p:ph type="ctrTitle"/>
          </p:nvPr>
        </p:nvSpPr>
        <p:spPr>
          <a:xfrm>
            <a:off x="1016700" y="1584675"/>
            <a:ext cx="7110600" cy="1882500"/>
          </a:xfrm>
          <a:prstGeom prst="rect">
            <a:avLst/>
          </a:prstGeom>
          <a:noFill/>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4800"/>
              <a:buNone/>
              <a:defRPr sz="4800">
                <a:solidFill>
                  <a:schemeClr val="lt1"/>
                </a:solidFill>
              </a:defRPr>
            </a:lvl1pPr>
            <a:lvl2pPr lvl="1" algn="ctr" rtl="0">
              <a:lnSpc>
                <a:spcPct val="100000"/>
              </a:lnSpc>
              <a:spcBef>
                <a:spcPts val="0"/>
              </a:spcBef>
              <a:spcAft>
                <a:spcPts val="0"/>
              </a:spcAft>
              <a:buClr>
                <a:schemeClr val="lt1"/>
              </a:buClr>
              <a:buSzPts val="4800"/>
              <a:buNone/>
              <a:defRPr sz="4800">
                <a:solidFill>
                  <a:schemeClr val="lt1"/>
                </a:solidFill>
              </a:defRPr>
            </a:lvl2pPr>
            <a:lvl3pPr lvl="2" algn="ctr" rtl="0">
              <a:lnSpc>
                <a:spcPct val="100000"/>
              </a:lnSpc>
              <a:spcBef>
                <a:spcPts val="0"/>
              </a:spcBef>
              <a:spcAft>
                <a:spcPts val="0"/>
              </a:spcAft>
              <a:buClr>
                <a:schemeClr val="lt1"/>
              </a:buClr>
              <a:buSzPts val="4800"/>
              <a:buNone/>
              <a:defRPr sz="4800">
                <a:solidFill>
                  <a:schemeClr val="lt1"/>
                </a:solidFill>
              </a:defRPr>
            </a:lvl3pPr>
            <a:lvl4pPr lvl="3" algn="ctr" rtl="0">
              <a:lnSpc>
                <a:spcPct val="100000"/>
              </a:lnSpc>
              <a:spcBef>
                <a:spcPts val="0"/>
              </a:spcBef>
              <a:spcAft>
                <a:spcPts val="0"/>
              </a:spcAft>
              <a:buClr>
                <a:schemeClr val="lt1"/>
              </a:buClr>
              <a:buSzPts val="4800"/>
              <a:buNone/>
              <a:defRPr sz="4800">
                <a:solidFill>
                  <a:schemeClr val="lt1"/>
                </a:solidFill>
              </a:defRPr>
            </a:lvl4pPr>
            <a:lvl5pPr lvl="4" algn="ctr" rtl="0">
              <a:lnSpc>
                <a:spcPct val="100000"/>
              </a:lnSpc>
              <a:spcBef>
                <a:spcPts val="0"/>
              </a:spcBef>
              <a:spcAft>
                <a:spcPts val="0"/>
              </a:spcAft>
              <a:buClr>
                <a:schemeClr val="lt1"/>
              </a:buClr>
              <a:buSzPts val="4800"/>
              <a:buNone/>
              <a:defRPr sz="4800">
                <a:solidFill>
                  <a:schemeClr val="lt1"/>
                </a:solidFill>
              </a:defRPr>
            </a:lvl5pPr>
            <a:lvl6pPr lvl="5" algn="ctr" rtl="0">
              <a:lnSpc>
                <a:spcPct val="100000"/>
              </a:lnSpc>
              <a:spcBef>
                <a:spcPts val="0"/>
              </a:spcBef>
              <a:spcAft>
                <a:spcPts val="0"/>
              </a:spcAft>
              <a:buClr>
                <a:schemeClr val="lt1"/>
              </a:buClr>
              <a:buSzPts val="4800"/>
              <a:buNone/>
              <a:defRPr sz="4800">
                <a:solidFill>
                  <a:schemeClr val="lt1"/>
                </a:solidFill>
              </a:defRPr>
            </a:lvl6pPr>
            <a:lvl7pPr lvl="6" algn="ctr" rtl="0">
              <a:lnSpc>
                <a:spcPct val="100000"/>
              </a:lnSpc>
              <a:spcBef>
                <a:spcPts val="0"/>
              </a:spcBef>
              <a:spcAft>
                <a:spcPts val="0"/>
              </a:spcAft>
              <a:buClr>
                <a:schemeClr val="lt1"/>
              </a:buClr>
              <a:buSzPts val="4800"/>
              <a:buNone/>
              <a:defRPr sz="4800">
                <a:solidFill>
                  <a:schemeClr val="lt1"/>
                </a:solidFill>
              </a:defRPr>
            </a:lvl7pPr>
            <a:lvl8pPr lvl="7" algn="ctr" rtl="0">
              <a:lnSpc>
                <a:spcPct val="100000"/>
              </a:lnSpc>
              <a:spcBef>
                <a:spcPts val="0"/>
              </a:spcBef>
              <a:spcAft>
                <a:spcPts val="0"/>
              </a:spcAft>
              <a:buClr>
                <a:schemeClr val="lt1"/>
              </a:buClr>
              <a:buSzPts val="4800"/>
              <a:buNone/>
              <a:defRPr sz="4800">
                <a:solidFill>
                  <a:schemeClr val="lt1"/>
                </a:solidFill>
              </a:defRPr>
            </a:lvl8pPr>
            <a:lvl9pPr lvl="8" algn="ctr" rtl="0">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59" name="Google Shape;59;p13"/>
          <p:cNvSpPr txBox="1">
            <a:spLocks noGrp="1"/>
          </p:cNvSpPr>
          <p:nvPr>
            <p:ph type="subTitle" idx="1"/>
          </p:nvPr>
        </p:nvSpPr>
        <p:spPr>
          <a:xfrm>
            <a:off x="1016700" y="3979825"/>
            <a:ext cx="7110600" cy="999300"/>
          </a:xfrm>
          <a:prstGeom prst="rect">
            <a:avLst/>
          </a:prstGeom>
          <a:noFill/>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1800"/>
              <a:buNone/>
              <a:defRPr sz="18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60" name="Google Shape;60;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61"/>
        <p:cNvGrpSpPr/>
        <p:nvPr/>
      </p:nvGrpSpPr>
      <p:grpSpPr>
        <a:xfrm>
          <a:off x="0" y="0"/>
          <a:ext cx="0" cy="0"/>
          <a:chOff x="0" y="0"/>
          <a:chExt cx="0" cy="0"/>
        </a:xfrm>
      </p:grpSpPr>
      <p:sp>
        <p:nvSpPr>
          <p:cNvPr id="62" name="Google Shape;62;p1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0" y="0"/>
            <a:ext cx="3585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4108825" y="636500"/>
            <a:ext cx="1944900" cy="57900"/>
          </a:xfrm>
          <a:prstGeom prst="rect">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388425" y="636500"/>
            <a:ext cx="2789700" cy="5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title"/>
          </p:nvPr>
        </p:nvSpPr>
        <p:spPr>
          <a:xfrm>
            <a:off x="308775" y="770525"/>
            <a:ext cx="2866800" cy="3753600"/>
          </a:xfrm>
          <a:prstGeom prst="rect">
            <a:avLst/>
          </a:prstGeom>
          <a:noFill/>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b="1">
                <a:solidFill>
                  <a:srgbClr val="FFFFFF"/>
                </a:solidFill>
              </a:defRPr>
            </a:lvl1pPr>
            <a:lvl2pPr lvl="1" algn="l" rtl="0">
              <a:lnSpc>
                <a:spcPct val="100000"/>
              </a:lnSpc>
              <a:spcBef>
                <a:spcPts val="0"/>
              </a:spcBef>
              <a:spcAft>
                <a:spcPts val="0"/>
              </a:spcAft>
              <a:buClr>
                <a:srgbClr val="FFFFFF"/>
              </a:buClr>
              <a:buSzPts val="2800"/>
              <a:buNone/>
              <a:defRPr sz="2800" b="1">
                <a:solidFill>
                  <a:srgbClr val="FFFFFF"/>
                </a:solidFill>
              </a:defRPr>
            </a:lvl2pPr>
            <a:lvl3pPr lvl="2" algn="l" rtl="0">
              <a:lnSpc>
                <a:spcPct val="100000"/>
              </a:lnSpc>
              <a:spcBef>
                <a:spcPts val="0"/>
              </a:spcBef>
              <a:spcAft>
                <a:spcPts val="0"/>
              </a:spcAft>
              <a:buClr>
                <a:srgbClr val="FFFFFF"/>
              </a:buClr>
              <a:buSzPts val="2800"/>
              <a:buNone/>
              <a:defRPr sz="2800" b="1">
                <a:solidFill>
                  <a:srgbClr val="FFFFFF"/>
                </a:solidFill>
              </a:defRPr>
            </a:lvl3pPr>
            <a:lvl4pPr lvl="3" algn="l" rtl="0">
              <a:lnSpc>
                <a:spcPct val="100000"/>
              </a:lnSpc>
              <a:spcBef>
                <a:spcPts val="0"/>
              </a:spcBef>
              <a:spcAft>
                <a:spcPts val="0"/>
              </a:spcAft>
              <a:buClr>
                <a:srgbClr val="FFFFFF"/>
              </a:buClr>
              <a:buSzPts val="2800"/>
              <a:buNone/>
              <a:defRPr sz="2800" b="1">
                <a:solidFill>
                  <a:srgbClr val="FFFFFF"/>
                </a:solidFill>
              </a:defRPr>
            </a:lvl4pPr>
            <a:lvl5pPr lvl="4" algn="l" rtl="0">
              <a:lnSpc>
                <a:spcPct val="100000"/>
              </a:lnSpc>
              <a:spcBef>
                <a:spcPts val="0"/>
              </a:spcBef>
              <a:spcAft>
                <a:spcPts val="0"/>
              </a:spcAft>
              <a:buClr>
                <a:srgbClr val="FFFFFF"/>
              </a:buClr>
              <a:buSzPts val="2800"/>
              <a:buNone/>
              <a:defRPr sz="2800" b="1">
                <a:solidFill>
                  <a:srgbClr val="FFFFFF"/>
                </a:solidFill>
              </a:defRPr>
            </a:lvl5pPr>
            <a:lvl6pPr lvl="5" algn="l" rtl="0">
              <a:lnSpc>
                <a:spcPct val="100000"/>
              </a:lnSpc>
              <a:spcBef>
                <a:spcPts val="0"/>
              </a:spcBef>
              <a:spcAft>
                <a:spcPts val="0"/>
              </a:spcAft>
              <a:buClr>
                <a:srgbClr val="FFFFFF"/>
              </a:buClr>
              <a:buSzPts val="2800"/>
              <a:buNone/>
              <a:defRPr sz="2800" b="1">
                <a:solidFill>
                  <a:srgbClr val="FFFFFF"/>
                </a:solidFill>
              </a:defRPr>
            </a:lvl6pPr>
            <a:lvl7pPr lvl="6" algn="l" rtl="0">
              <a:lnSpc>
                <a:spcPct val="100000"/>
              </a:lnSpc>
              <a:spcBef>
                <a:spcPts val="0"/>
              </a:spcBef>
              <a:spcAft>
                <a:spcPts val="0"/>
              </a:spcAft>
              <a:buClr>
                <a:srgbClr val="FFFFFF"/>
              </a:buClr>
              <a:buSzPts val="2800"/>
              <a:buNone/>
              <a:defRPr sz="2800" b="1">
                <a:solidFill>
                  <a:srgbClr val="FFFFFF"/>
                </a:solidFill>
              </a:defRPr>
            </a:lvl7pPr>
            <a:lvl8pPr lvl="7" algn="l" rtl="0">
              <a:lnSpc>
                <a:spcPct val="100000"/>
              </a:lnSpc>
              <a:spcBef>
                <a:spcPts val="0"/>
              </a:spcBef>
              <a:spcAft>
                <a:spcPts val="0"/>
              </a:spcAft>
              <a:buClr>
                <a:srgbClr val="FFFFFF"/>
              </a:buClr>
              <a:buSzPts val="2800"/>
              <a:buNone/>
              <a:defRPr sz="2800" b="1">
                <a:solidFill>
                  <a:srgbClr val="FFFFFF"/>
                </a:solidFill>
              </a:defRPr>
            </a:lvl8pPr>
            <a:lvl9pPr lvl="8" algn="l" rtl="0">
              <a:lnSpc>
                <a:spcPct val="100000"/>
              </a:lnSpc>
              <a:spcBef>
                <a:spcPts val="0"/>
              </a:spcBef>
              <a:spcAft>
                <a:spcPts val="0"/>
              </a:spcAft>
              <a:buClr>
                <a:srgbClr val="FFFFFF"/>
              </a:buClr>
              <a:buSzPts val="2800"/>
              <a:buNone/>
              <a:defRPr sz="2800" b="1">
                <a:solidFill>
                  <a:srgbClr val="FFFFFF"/>
                </a:solidFill>
              </a:defRPr>
            </a:lvl9pPr>
          </a:lstStyle>
          <a:p>
            <a:endParaRPr/>
          </a:p>
        </p:txBody>
      </p:sp>
      <p:sp>
        <p:nvSpPr>
          <p:cNvPr id="67" name="Google Shape;67;p14"/>
          <p:cNvSpPr txBox="1">
            <a:spLocks noGrp="1"/>
          </p:cNvSpPr>
          <p:nvPr>
            <p:ph type="body" idx="1"/>
          </p:nvPr>
        </p:nvSpPr>
        <p:spPr>
          <a:xfrm>
            <a:off x="4022850" y="770525"/>
            <a:ext cx="4919400" cy="3811800"/>
          </a:xfrm>
          <a:prstGeom prst="rect">
            <a:avLst/>
          </a:prstGeom>
          <a:noFill/>
          <a:ln>
            <a:noFill/>
          </a:ln>
        </p:spPr>
        <p:txBody>
          <a:bodyPr spcFirstLastPara="1" wrap="square" lIns="91425" tIns="45700" rIns="91425" bIns="45700" anchor="t" anchorCtr="0">
            <a:normAutofit/>
          </a:bodyPr>
          <a:lstStyle>
            <a:lvl1pPr marL="457200" lvl="0" indent="-317500" algn="l" rtl="0">
              <a:lnSpc>
                <a:spcPct val="115000"/>
              </a:lnSpc>
              <a:spcBef>
                <a:spcPts val="0"/>
              </a:spcBef>
              <a:spcAft>
                <a:spcPts val="0"/>
              </a:spcAft>
              <a:buClr>
                <a:srgbClr val="434343"/>
              </a:buClr>
              <a:buSzPts val="1400"/>
              <a:buChar char="●"/>
              <a:defRPr sz="1400">
                <a:solidFill>
                  <a:srgbClr val="434343"/>
                </a:solidFill>
                <a:latin typeface="Trebuchet MS"/>
                <a:ea typeface="Trebuchet MS"/>
                <a:cs typeface="Trebuchet MS"/>
                <a:sym typeface="Trebuchet MS"/>
              </a:defRPr>
            </a:lvl1pPr>
            <a:lvl2pPr marL="914400" lvl="1"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2pPr>
            <a:lvl3pPr marL="1371600" lvl="2"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3pPr>
            <a:lvl4pPr marL="1828800" lvl="3"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4pPr>
            <a:lvl5pPr marL="2286000" lvl="4"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5pPr>
            <a:lvl6pPr marL="2743200" lvl="5"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6pPr>
            <a:lvl7pPr marL="3200400" lvl="6"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7pPr>
            <a:lvl8pPr marL="3657600" lvl="7"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8pPr>
            <a:lvl9pPr marL="4114800" lvl="8" indent="-304800" algn="l" rtl="0">
              <a:lnSpc>
                <a:spcPct val="115000"/>
              </a:lnSpc>
              <a:spcBef>
                <a:spcPts val="0"/>
              </a:spcBef>
              <a:spcAft>
                <a:spcPts val="0"/>
              </a:spcAft>
              <a:buClr>
                <a:srgbClr val="434343"/>
              </a:buClr>
              <a:buSzPts val="1200"/>
              <a:buChar char="■"/>
              <a:defRPr sz="1200">
                <a:solidFill>
                  <a:srgbClr val="434343"/>
                </a:solidFill>
                <a:latin typeface="Trebuchet MS"/>
                <a:ea typeface="Trebuchet MS"/>
                <a:cs typeface="Trebuchet MS"/>
                <a:sym typeface="Trebuchet MS"/>
              </a:defRPr>
            </a:lvl9pPr>
          </a:lstStyle>
          <a:p>
            <a:endParaRPr/>
          </a:p>
        </p:txBody>
      </p:sp>
      <p:sp>
        <p:nvSpPr>
          <p:cNvPr id="68" name="Google Shape;68;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666666"/>
                </a:solidFill>
              </a:defRPr>
            </a:lvl1pPr>
            <a:lvl2pPr lvl="1" algn="r" rtl="0">
              <a:lnSpc>
                <a:spcPct val="100000"/>
              </a:lnSpc>
              <a:spcAft>
                <a:spcPts val="0"/>
              </a:spcAft>
              <a:buNone/>
              <a:defRPr sz="1000">
                <a:solidFill>
                  <a:srgbClr val="666666"/>
                </a:solidFill>
              </a:defRPr>
            </a:lvl2pPr>
            <a:lvl3pPr lvl="2" algn="r" rtl="0">
              <a:lnSpc>
                <a:spcPct val="100000"/>
              </a:lnSpc>
              <a:spcAft>
                <a:spcPts val="0"/>
              </a:spcAft>
              <a:buNone/>
              <a:defRPr sz="1000">
                <a:solidFill>
                  <a:srgbClr val="666666"/>
                </a:solidFill>
              </a:defRPr>
            </a:lvl3pPr>
            <a:lvl4pPr lvl="3" algn="r" rtl="0">
              <a:lnSpc>
                <a:spcPct val="100000"/>
              </a:lnSpc>
              <a:spcAft>
                <a:spcPts val="0"/>
              </a:spcAft>
              <a:buNone/>
              <a:defRPr sz="1000">
                <a:solidFill>
                  <a:srgbClr val="666666"/>
                </a:solidFill>
              </a:defRPr>
            </a:lvl4pPr>
            <a:lvl5pPr lvl="4" algn="r" rtl="0">
              <a:lnSpc>
                <a:spcPct val="100000"/>
              </a:lnSpc>
              <a:spcAft>
                <a:spcPts val="0"/>
              </a:spcAft>
              <a:buNone/>
              <a:defRPr sz="1000">
                <a:solidFill>
                  <a:srgbClr val="666666"/>
                </a:solidFill>
              </a:defRPr>
            </a:lvl5pPr>
            <a:lvl6pPr lvl="5" algn="r" rtl="0">
              <a:lnSpc>
                <a:spcPct val="100000"/>
              </a:lnSpc>
              <a:spcAft>
                <a:spcPts val="0"/>
              </a:spcAft>
              <a:buNone/>
              <a:defRPr sz="1000">
                <a:solidFill>
                  <a:srgbClr val="666666"/>
                </a:solidFill>
              </a:defRPr>
            </a:lvl6pPr>
            <a:lvl7pPr lvl="6" algn="r" rtl="0">
              <a:lnSpc>
                <a:spcPct val="100000"/>
              </a:lnSpc>
              <a:spcAft>
                <a:spcPts val="0"/>
              </a:spcAft>
              <a:buNone/>
              <a:defRPr sz="1000">
                <a:solidFill>
                  <a:srgbClr val="666666"/>
                </a:solidFill>
              </a:defRPr>
            </a:lvl7pPr>
            <a:lvl8pPr lvl="7" algn="r" rtl="0">
              <a:lnSpc>
                <a:spcPct val="100000"/>
              </a:lnSpc>
              <a:spcAft>
                <a:spcPts val="0"/>
              </a:spcAft>
              <a:buNone/>
              <a:defRPr sz="1000">
                <a:solidFill>
                  <a:srgbClr val="666666"/>
                </a:solidFill>
              </a:defRPr>
            </a:lvl8pPr>
            <a:lvl9pPr lvl="8" algn="r" rtl="0">
              <a:lnSpc>
                <a:spcPct val="100000"/>
              </a:lnSpc>
              <a:spcAft>
                <a:spcPts val="0"/>
              </a:spcAft>
              <a:buNone/>
              <a:defRPr sz="1000">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1">
  <p:cSld name="AUTOLAYOUT_20">
    <p:bg>
      <p:bgPr>
        <a:solidFill>
          <a:srgbClr val="FFFFFF"/>
        </a:solidFill>
        <a:effectLst/>
      </p:bgPr>
    </p:bg>
    <p:spTree>
      <p:nvGrpSpPr>
        <p:cNvPr id="1" name="Shape 69"/>
        <p:cNvGrpSpPr/>
        <p:nvPr/>
      </p:nvGrpSpPr>
      <p:grpSpPr>
        <a:xfrm>
          <a:off x="0" y="0"/>
          <a:ext cx="0" cy="0"/>
          <a:chOff x="0" y="0"/>
          <a:chExt cx="0" cy="0"/>
        </a:xfrm>
      </p:grpSpPr>
      <p:sp>
        <p:nvSpPr>
          <p:cNvPr id="70" name="Google Shape;70;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188400" y="188400"/>
            <a:ext cx="8767200" cy="476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282600" y="282600"/>
            <a:ext cx="8578800" cy="45783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15"/>
          <p:cNvCxnSpPr/>
          <p:nvPr/>
        </p:nvCxnSpPr>
        <p:spPr>
          <a:xfrm>
            <a:off x="282600" y="4607275"/>
            <a:ext cx="423000" cy="0"/>
          </a:xfrm>
          <a:prstGeom prst="straightConnector1">
            <a:avLst/>
          </a:prstGeom>
          <a:noFill/>
          <a:ln w="19050" cap="flat" cmpd="sng">
            <a:solidFill>
              <a:schemeClr val="lt1"/>
            </a:solidFill>
            <a:prstDash val="solid"/>
            <a:round/>
            <a:headEnd type="none" w="sm" len="sm"/>
            <a:tailEnd type="none" w="sm" len="sm"/>
          </a:ln>
        </p:spPr>
      </p:cxnSp>
      <p:cxnSp>
        <p:nvCxnSpPr>
          <p:cNvPr id="74" name="Google Shape;74;p15"/>
          <p:cNvCxnSpPr/>
          <p:nvPr/>
        </p:nvCxnSpPr>
        <p:spPr>
          <a:xfrm>
            <a:off x="8438400" y="536225"/>
            <a:ext cx="423000" cy="0"/>
          </a:xfrm>
          <a:prstGeom prst="straightConnector1">
            <a:avLst/>
          </a:prstGeom>
          <a:noFill/>
          <a:ln w="19050" cap="flat" cmpd="sng">
            <a:solidFill>
              <a:schemeClr val="lt1"/>
            </a:solidFill>
            <a:prstDash val="solid"/>
            <a:round/>
            <a:headEnd type="none" w="sm" len="sm"/>
            <a:tailEnd type="none" w="sm" len="sm"/>
          </a:ln>
        </p:spPr>
      </p:cxnSp>
      <p:sp>
        <p:nvSpPr>
          <p:cNvPr id="75" name="Google Shape;75;p15"/>
          <p:cNvSpPr txBox="1">
            <a:spLocks noGrp="1"/>
          </p:cNvSpPr>
          <p:nvPr>
            <p:ph type="title"/>
          </p:nvPr>
        </p:nvSpPr>
        <p:spPr>
          <a:xfrm>
            <a:off x="1960500" y="1897200"/>
            <a:ext cx="5223000" cy="980700"/>
          </a:xfrm>
          <a:prstGeom prst="rect">
            <a:avLst/>
          </a:prstGeom>
          <a:noFill/>
        </p:spPr>
        <p:txBody>
          <a:bodyPr spcFirstLastPara="1" wrap="square" lIns="91425" tIns="91425" rIns="91425" bIns="91425" anchor="ctr" anchorCtr="0">
            <a:normAutofit/>
          </a:bodyPr>
          <a:lstStyle>
            <a:lvl1pPr lvl="0" algn="ctr" rtl="0">
              <a:lnSpc>
                <a:spcPct val="100000"/>
              </a:lnSpc>
              <a:spcBef>
                <a:spcPts val="0"/>
              </a:spcBef>
              <a:spcAft>
                <a:spcPts val="0"/>
              </a:spcAft>
              <a:buNone/>
              <a:defRPr sz="2400" b="1">
                <a:solidFill>
                  <a:schemeClr val="lt1"/>
                </a:solidFill>
              </a:defRPr>
            </a:lvl1pPr>
            <a:lvl2pPr lvl="1" algn="ctr" rtl="0">
              <a:lnSpc>
                <a:spcPct val="100000"/>
              </a:lnSpc>
              <a:spcBef>
                <a:spcPts val="0"/>
              </a:spcBef>
              <a:spcAft>
                <a:spcPts val="0"/>
              </a:spcAft>
              <a:buNone/>
              <a:defRPr sz="2400" b="1">
                <a:solidFill>
                  <a:schemeClr val="lt1"/>
                </a:solidFill>
              </a:defRPr>
            </a:lvl2pPr>
            <a:lvl3pPr lvl="2" algn="ctr" rtl="0">
              <a:lnSpc>
                <a:spcPct val="100000"/>
              </a:lnSpc>
              <a:spcBef>
                <a:spcPts val="0"/>
              </a:spcBef>
              <a:spcAft>
                <a:spcPts val="0"/>
              </a:spcAft>
              <a:buNone/>
              <a:defRPr sz="2400" b="1">
                <a:solidFill>
                  <a:schemeClr val="lt1"/>
                </a:solidFill>
              </a:defRPr>
            </a:lvl3pPr>
            <a:lvl4pPr lvl="3" algn="ctr" rtl="0">
              <a:lnSpc>
                <a:spcPct val="100000"/>
              </a:lnSpc>
              <a:spcBef>
                <a:spcPts val="0"/>
              </a:spcBef>
              <a:spcAft>
                <a:spcPts val="0"/>
              </a:spcAft>
              <a:buNone/>
              <a:defRPr sz="2400" b="1">
                <a:solidFill>
                  <a:schemeClr val="lt1"/>
                </a:solidFill>
              </a:defRPr>
            </a:lvl4pPr>
            <a:lvl5pPr lvl="4" algn="ctr" rtl="0">
              <a:lnSpc>
                <a:spcPct val="100000"/>
              </a:lnSpc>
              <a:spcBef>
                <a:spcPts val="0"/>
              </a:spcBef>
              <a:spcAft>
                <a:spcPts val="0"/>
              </a:spcAft>
              <a:buNone/>
              <a:defRPr sz="2400" b="1">
                <a:solidFill>
                  <a:schemeClr val="lt1"/>
                </a:solidFill>
              </a:defRPr>
            </a:lvl5pPr>
            <a:lvl6pPr lvl="5" algn="ctr" rtl="0">
              <a:lnSpc>
                <a:spcPct val="100000"/>
              </a:lnSpc>
              <a:spcBef>
                <a:spcPts val="0"/>
              </a:spcBef>
              <a:spcAft>
                <a:spcPts val="0"/>
              </a:spcAft>
              <a:buNone/>
              <a:defRPr sz="2400" b="1">
                <a:solidFill>
                  <a:schemeClr val="lt1"/>
                </a:solidFill>
              </a:defRPr>
            </a:lvl6pPr>
            <a:lvl7pPr lvl="6" algn="ctr" rtl="0">
              <a:lnSpc>
                <a:spcPct val="100000"/>
              </a:lnSpc>
              <a:spcBef>
                <a:spcPts val="0"/>
              </a:spcBef>
              <a:spcAft>
                <a:spcPts val="0"/>
              </a:spcAft>
              <a:buNone/>
              <a:defRPr sz="2400" b="1">
                <a:solidFill>
                  <a:schemeClr val="lt1"/>
                </a:solidFill>
              </a:defRPr>
            </a:lvl7pPr>
            <a:lvl8pPr lvl="7" algn="ctr" rtl="0">
              <a:lnSpc>
                <a:spcPct val="100000"/>
              </a:lnSpc>
              <a:spcBef>
                <a:spcPts val="0"/>
              </a:spcBef>
              <a:spcAft>
                <a:spcPts val="0"/>
              </a:spcAft>
              <a:buNone/>
              <a:defRPr sz="2400" b="1">
                <a:solidFill>
                  <a:schemeClr val="lt1"/>
                </a:solidFill>
              </a:defRPr>
            </a:lvl8pPr>
            <a:lvl9pPr lvl="8" algn="ctr" rtl="0">
              <a:lnSpc>
                <a:spcPct val="100000"/>
              </a:lnSpc>
              <a:spcBef>
                <a:spcPts val="0"/>
              </a:spcBef>
              <a:spcAft>
                <a:spcPts val="0"/>
              </a:spcAft>
              <a:buNone/>
              <a:defRPr sz="2400" b="1">
                <a:solidFill>
                  <a:schemeClr val="lt1"/>
                </a:solidFill>
              </a:defRPr>
            </a:lvl9pPr>
          </a:lstStyle>
          <a:p>
            <a:endParaRPr/>
          </a:p>
        </p:txBody>
      </p:sp>
      <p:sp>
        <p:nvSpPr>
          <p:cNvPr id="76" name="Google Shape;76;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chemeClr val="lt1"/>
                </a:solidFill>
              </a:defRPr>
            </a:lvl1pPr>
            <a:lvl2pPr lvl="1" algn="r" rtl="0">
              <a:lnSpc>
                <a:spcPct val="100000"/>
              </a:lnSpc>
              <a:spcAft>
                <a:spcPts val="0"/>
              </a:spcAft>
              <a:buNone/>
              <a:defRPr sz="1000">
                <a:solidFill>
                  <a:schemeClr val="lt1"/>
                </a:solidFill>
              </a:defRPr>
            </a:lvl2pPr>
            <a:lvl3pPr lvl="2" algn="r" rtl="0">
              <a:lnSpc>
                <a:spcPct val="100000"/>
              </a:lnSpc>
              <a:spcAft>
                <a:spcPts val="0"/>
              </a:spcAft>
              <a:buNone/>
              <a:defRPr sz="1000">
                <a:solidFill>
                  <a:schemeClr val="lt1"/>
                </a:solidFill>
              </a:defRPr>
            </a:lvl3pPr>
            <a:lvl4pPr lvl="3" algn="r" rtl="0">
              <a:lnSpc>
                <a:spcPct val="100000"/>
              </a:lnSpc>
              <a:spcAft>
                <a:spcPts val="0"/>
              </a:spcAft>
              <a:buNone/>
              <a:defRPr sz="1000">
                <a:solidFill>
                  <a:schemeClr val="lt1"/>
                </a:solidFill>
              </a:defRPr>
            </a:lvl4pPr>
            <a:lvl5pPr lvl="4" algn="r" rtl="0">
              <a:lnSpc>
                <a:spcPct val="100000"/>
              </a:lnSpc>
              <a:spcAft>
                <a:spcPts val="0"/>
              </a:spcAft>
              <a:buNone/>
              <a:defRPr sz="1000">
                <a:solidFill>
                  <a:schemeClr val="lt1"/>
                </a:solidFill>
              </a:defRPr>
            </a:lvl5pPr>
            <a:lvl6pPr lvl="5" algn="r" rtl="0">
              <a:lnSpc>
                <a:spcPct val="100000"/>
              </a:lnSpc>
              <a:spcAft>
                <a:spcPts val="0"/>
              </a:spcAft>
              <a:buNone/>
              <a:defRPr sz="1000">
                <a:solidFill>
                  <a:schemeClr val="lt1"/>
                </a:solidFill>
              </a:defRPr>
            </a:lvl6pPr>
            <a:lvl7pPr lvl="6" algn="r" rtl="0">
              <a:lnSpc>
                <a:spcPct val="100000"/>
              </a:lnSpc>
              <a:spcAft>
                <a:spcPts val="0"/>
              </a:spcAft>
              <a:buNone/>
              <a:defRPr sz="1000">
                <a:solidFill>
                  <a:schemeClr val="lt1"/>
                </a:solidFill>
              </a:defRPr>
            </a:lvl7pPr>
            <a:lvl8pPr lvl="7" algn="r" rtl="0">
              <a:lnSpc>
                <a:spcPct val="100000"/>
              </a:lnSpc>
              <a:spcAft>
                <a:spcPts val="0"/>
              </a:spcAft>
              <a:buNone/>
              <a:defRPr sz="1000">
                <a:solidFill>
                  <a:schemeClr val="lt1"/>
                </a:solidFill>
              </a:defRPr>
            </a:lvl8pPr>
            <a:lvl9pPr lvl="8" algn="r" rtl="0">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AUTOLAYOUT_21">
    <p:bg>
      <p:bgPr>
        <a:solidFill>
          <a:srgbClr val="FFFFFF"/>
        </a:solidFill>
        <a:effectLst/>
      </p:bgPr>
    </p:bg>
    <p:spTree>
      <p:nvGrpSpPr>
        <p:cNvPr id="1" name="Shape 77"/>
        <p:cNvGrpSpPr/>
        <p:nvPr/>
      </p:nvGrpSpPr>
      <p:grpSpPr>
        <a:xfrm>
          <a:off x="0" y="0"/>
          <a:ext cx="0" cy="0"/>
          <a:chOff x="0" y="0"/>
          <a:chExt cx="0" cy="0"/>
        </a:xfrm>
      </p:grpSpPr>
      <p:sp>
        <p:nvSpPr>
          <p:cNvPr id="78" name="Google Shape;78;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0" y="0"/>
            <a:ext cx="35352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4108825" y="636500"/>
            <a:ext cx="1944900" cy="57900"/>
          </a:xfrm>
          <a:prstGeom prst="rect">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6"/>
          <p:cNvSpPr/>
          <p:nvPr/>
        </p:nvSpPr>
        <p:spPr>
          <a:xfrm>
            <a:off x="6529975" y="636500"/>
            <a:ext cx="1944900" cy="57900"/>
          </a:xfrm>
          <a:prstGeom prst="rect">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6"/>
          <p:cNvSpPr/>
          <p:nvPr/>
        </p:nvSpPr>
        <p:spPr>
          <a:xfrm>
            <a:off x="4108825" y="2828200"/>
            <a:ext cx="1944900" cy="57900"/>
          </a:xfrm>
          <a:prstGeom prst="rect">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6"/>
          <p:cNvSpPr/>
          <p:nvPr/>
        </p:nvSpPr>
        <p:spPr>
          <a:xfrm>
            <a:off x="6529975" y="2828200"/>
            <a:ext cx="1944900" cy="57900"/>
          </a:xfrm>
          <a:prstGeom prst="rect">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p:nvPr/>
        </p:nvSpPr>
        <p:spPr>
          <a:xfrm>
            <a:off x="388425" y="636500"/>
            <a:ext cx="2789700" cy="579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txBox="1">
            <a:spLocks noGrp="1"/>
          </p:cNvSpPr>
          <p:nvPr>
            <p:ph type="title"/>
          </p:nvPr>
        </p:nvSpPr>
        <p:spPr>
          <a:xfrm>
            <a:off x="311400" y="770525"/>
            <a:ext cx="2866800" cy="37536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2600" b="1">
                <a:solidFill>
                  <a:srgbClr val="FFFFFF"/>
                </a:solidFill>
              </a:defRPr>
            </a:lvl1pPr>
            <a:lvl2pPr lvl="1" algn="l">
              <a:lnSpc>
                <a:spcPct val="100000"/>
              </a:lnSpc>
              <a:spcBef>
                <a:spcPts val="0"/>
              </a:spcBef>
              <a:spcAft>
                <a:spcPts val="0"/>
              </a:spcAft>
              <a:buNone/>
              <a:defRPr sz="2600" b="1">
                <a:solidFill>
                  <a:srgbClr val="FFFFFF"/>
                </a:solidFill>
              </a:defRPr>
            </a:lvl2pPr>
            <a:lvl3pPr lvl="2" algn="l">
              <a:lnSpc>
                <a:spcPct val="100000"/>
              </a:lnSpc>
              <a:spcBef>
                <a:spcPts val="0"/>
              </a:spcBef>
              <a:spcAft>
                <a:spcPts val="0"/>
              </a:spcAft>
              <a:buNone/>
              <a:defRPr sz="2600" b="1">
                <a:solidFill>
                  <a:srgbClr val="FFFFFF"/>
                </a:solidFill>
              </a:defRPr>
            </a:lvl3pPr>
            <a:lvl4pPr lvl="3" algn="l">
              <a:lnSpc>
                <a:spcPct val="100000"/>
              </a:lnSpc>
              <a:spcBef>
                <a:spcPts val="0"/>
              </a:spcBef>
              <a:spcAft>
                <a:spcPts val="0"/>
              </a:spcAft>
              <a:buNone/>
              <a:defRPr sz="2600" b="1">
                <a:solidFill>
                  <a:srgbClr val="FFFFFF"/>
                </a:solidFill>
              </a:defRPr>
            </a:lvl4pPr>
            <a:lvl5pPr lvl="4" algn="l">
              <a:lnSpc>
                <a:spcPct val="100000"/>
              </a:lnSpc>
              <a:spcBef>
                <a:spcPts val="0"/>
              </a:spcBef>
              <a:spcAft>
                <a:spcPts val="0"/>
              </a:spcAft>
              <a:buNone/>
              <a:defRPr sz="2600" b="1">
                <a:solidFill>
                  <a:srgbClr val="FFFFFF"/>
                </a:solidFill>
              </a:defRPr>
            </a:lvl5pPr>
            <a:lvl6pPr lvl="5" algn="l">
              <a:lnSpc>
                <a:spcPct val="100000"/>
              </a:lnSpc>
              <a:spcBef>
                <a:spcPts val="0"/>
              </a:spcBef>
              <a:spcAft>
                <a:spcPts val="0"/>
              </a:spcAft>
              <a:buNone/>
              <a:defRPr sz="2600" b="1">
                <a:solidFill>
                  <a:srgbClr val="FFFFFF"/>
                </a:solidFill>
              </a:defRPr>
            </a:lvl6pPr>
            <a:lvl7pPr lvl="6" algn="l">
              <a:lnSpc>
                <a:spcPct val="100000"/>
              </a:lnSpc>
              <a:spcBef>
                <a:spcPts val="0"/>
              </a:spcBef>
              <a:spcAft>
                <a:spcPts val="0"/>
              </a:spcAft>
              <a:buNone/>
              <a:defRPr sz="2600" b="1">
                <a:solidFill>
                  <a:srgbClr val="FFFFFF"/>
                </a:solidFill>
              </a:defRPr>
            </a:lvl7pPr>
            <a:lvl8pPr lvl="7" algn="l">
              <a:lnSpc>
                <a:spcPct val="100000"/>
              </a:lnSpc>
              <a:spcBef>
                <a:spcPts val="0"/>
              </a:spcBef>
              <a:spcAft>
                <a:spcPts val="0"/>
              </a:spcAft>
              <a:buNone/>
              <a:defRPr sz="2600" b="1">
                <a:solidFill>
                  <a:srgbClr val="FFFFFF"/>
                </a:solidFill>
              </a:defRPr>
            </a:lvl8pPr>
            <a:lvl9pPr lvl="8" algn="l">
              <a:lnSpc>
                <a:spcPct val="100000"/>
              </a:lnSpc>
              <a:spcBef>
                <a:spcPts val="0"/>
              </a:spcBef>
              <a:spcAft>
                <a:spcPts val="0"/>
              </a:spcAft>
              <a:buNone/>
              <a:defRPr sz="2600" b="1">
                <a:solidFill>
                  <a:srgbClr val="FFFFFF"/>
                </a:solidFill>
              </a:defRPr>
            </a:lvl9pPr>
          </a:lstStyle>
          <a:p>
            <a:endParaRPr/>
          </a:p>
        </p:txBody>
      </p:sp>
      <p:sp>
        <p:nvSpPr>
          <p:cNvPr id="86" name="Google Shape;86;p16"/>
          <p:cNvSpPr txBox="1">
            <a:spLocks noGrp="1"/>
          </p:cNvSpPr>
          <p:nvPr>
            <p:ph type="body" idx="1"/>
          </p:nvPr>
        </p:nvSpPr>
        <p:spPr>
          <a:xfrm>
            <a:off x="4024825" y="694325"/>
            <a:ext cx="2143800" cy="1700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87" name="Google Shape;87;p16"/>
          <p:cNvSpPr txBox="1">
            <a:spLocks noGrp="1"/>
          </p:cNvSpPr>
          <p:nvPr>
            <p:ph type="body" idx="2"/>
          </p:nvPr>
        </p:nvSpPr>
        <p:spPr>
          <a:xfrm>
            <a:off x="6430525" y="694325"/>
            <a:ext cx="2143800" cy="1700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88" name="Google Shape;88;p16"/>
          <p:cNvSpPr txBox="1">
            <a:spLocks noGrp="1"/>
          </p:cNvSpPr>
          <p:nvPr>
            <p:ph type="body" idx="3"/>
          </p:nvPr>
        </p:nvSpPr>
        <p:spPr>
          <a:xfrm>
            <a:off x="4024825" y="2886100"/>
            <a:ext cx="2143800" cy="1700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89" name="Google Shape;89;p16"/>
          <p:cNvSpPr txBox="1">
            <a:spLocks noGrp="1"/>
          </p:cNvSpPr>
          <p:nvPr>
            <p:ph type="body" idx="4"/>
          </p:nvPr>
        </p:nvSpPr>
        <p:spPr>
          <a:xfrm>
            <a:off x="6430525" y="2886100"/>
            <a:ext cx="2143800" cy="1700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90" name="Google Shape;90;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3">
  <p:cSld name="AUTOLAYOUT_22">
    <p:bg>
      <p:bgPr>
        <a:solidFill>
          <a:srgbClr val="FFFFFF"/>
        </a:solidFill>
        <a:effectLst/>
      </p:bgPr>
    </p:bg>
    <p:spTree>
      <p:nvGrpSpPr>
        <p:cNvPr id="1" name="Shape 91"/>
        <p:cNvGrpSpPr/>
        <p:nvPr/>
      </p:nvGrpSpPr>
      <p:grpSpPr>
        <a:xfrm>
          <a:off x="0" y="0"/>
          <a:ext cx="0" cy="0"/>
          <a:chOff x="0" y="0"/>
          <a:chExt cx="0" cy="0"/>
        </a:xfrm>
      </p:grpSpPr>
      <p:sp>
        <p:nvSpPr>
          <p:cNvPr id="92" name="Google Shape;92;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txBox="1">
            <a:spLocks noGrp="1"/>
          </p:cNvSpPr>
          <p:nvPr>
            <p:ph type="title"/>
          </p:nvPr>
        </p:nvSpPr>
        <p:spPr>
          <a:xfrm>
            <a:off x="311700" y="307825"/>
            <a:ext cx="3123600" cy="45330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a:endParaRPr/>
          </a:p>
        </p:txBody>
      </p:sp>
      <p:sp>
        <p:nvSpPr>
          <p:cNvPr id="94" name="Google Shape;94;p17"/>
          <p:cNvSpPr txBox="1">
            <a:spLocks noGrp="1"/>
          </p:cNvSpPr>
          <p:nvPr>
            <p:ph type="body" idx="1"/>
          </p:nvPr>
        </p:nvSpPr>
        <p:spPr>
          <a:xfrm>
            <a:off x="4072225" y="3506025"/>
            <a:ext cx="2298900" cy="11571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95" name="Google Shape;95;p17"/>
          <p:cNvSpPr txBox="1">
            <a:spLocks noGrp="1"/>
          </p:cNvSpPr>
          <p:nvPr>
            <p:ph type="body" idx="2"/>
          </p:nvPr>
        </p:nvSpPr>
        <p:spPr>
          <a:xfrm>
            <a:off x="6480050" y="3506025"/>
            <a:ext cx="2362500" cy="11571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96" name="Google Shape;96;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4">
  <p:cSld name="AUTOLAYOUT_23">
    <p:bg>
      <p:bgPr>
        <a:solidFill>
          <a:srgbClr val="FFFFFF"/>
        </a:solidFill>
        <a:effectLst/>
      </p:bgPr>
    </p:bg>
    <p:spTree>
      <p:nvGrpSpPr>
        <p:cNvPr id="1" name="Shape 97"/>
        <p:cNvGrpSpPr/>
        <p:nvPr/>
      </p:nvGrpSpPr>
      <p:grpSpPr>
        <a:xfrm>
          <a:off x="0" y="0"/>
          <a:ext cx="0" cy="0"/>
          <a:chOff x="0" y="0"/>
          <a:chExt cx="0" cy="0"/>
        </a:xfrm>
      </p:grpSpPr>
      <p:sp>
        <p:nvSpPr>
          <p:cNvPr id="98" name="Google Shape;98;p1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0" y="0"/>
            <a:ext cx="3585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4108825" y="636500"/>
            <a:ext cx="1944900" cy="57900"/>
          </a:xfrm>
          <a:prstGeom prst="rect">
            <a:avLst/>
          </a:pr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388425" y="636500"/>
            <a:ext cx="2789700" cy="579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txBox="1">
            <a:spLocks noGrp="1"/>
          </p:cNvSpPr>
          <p:nvPr>
            <p:ph type="title"/>
          </p:nvPr>
        </p:nvSpPr>
        <p:spPr>
          <a:xfrm>
            <a:off x="308775" y="770525"/>
            <a:ext cx="2866800" cy="37536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2800"/>
              <a:buNone/>
              <a:defRPr sz="2800" b="1">
                <a:solidFill>
                  <a:srgbClr val="FFFFFF"/>
                </a:solidFill>
              </a:defRPr>
            </a:lvl1pPr>
            <a:lvl2pPr lvl="1" algn="l">
              <a:lnSpc>
                <a:spcPct val="100000"/>
              </a:lnSpc>
              <a:spcBef>
                <a:spcPts val="0"/>
              </a:spcBef>
              <a:spcAft>
                <a:spcPts val="0"/>
              </a:spcAft>
              <a:buClr>
                <a:srgbClr val="FFFFFF"/>
              </a:buClr>
              <a:buSzPts val="2800"/>
              <a:buNone/>
              <a:defRPr sz="2800" b="1">
                <a:solidFill>
                  <a:srgbClr val="FFFFFF"/>
                </a:solidFill>
              </a:defRPr>
            </a:lvl2pPr>
            <a:lvl3pPr lvl="2" algn="l">
              <a:lnSpc>
                <a:spcPct val="100000"/>
              </a:lnSpc>
              <a:spcBef>
                <a:spcPts val="0"/>
              </a:spcBef>
              <a:spcAft>
                <a:spcPts val="0"/>
              </a:spcAft>
              <a:buClr>
                <a:srgbClr val="FFFFFF"/>
              </a:buClr>
              <a:buSzPts val="2800"/>
              <a:buNone/>
              <a:defRPr sz="2800" b="1">
                <a:solidFill>
                  <a:srgbClr val="FFFFFF"/>
                </a:solidFill>
              </a:defRPr>
            </a:lvl3pPr>
            <a:lvl4pPr lvl="3" algn="l">
              <a:lnSpc>
                <a:spcPct val="100000"/>
              </a:lnSpc>
              <a:spcBef>
                <a:spcPts val="0"/>
              </a:spcBef>
              <a:spcAft>
                <a:spcPts val="0"/>
              </a:spcAft>
              <a:buClr>
                <a:srgbClr val="FFFFFF"/>
              </a:buClr>
              <a:buSzPts val="2800"/>
              <a:buNone/>
              <a:defRPr sz="2800" b="1">
                <a:solidFill>
                  <a:srgbClr val="FFFFFF"/>
                </a:solidFill>
              </a:defRPr>
            </a:lvl4pPr>
            <a:lvl5pPr lvl="4" algn="l">
              <a:lnSpc>
                <a:spcPct val="100000"/>
              </a:lnSpc>
              <a:spcBef>
                <a:spcPts val="0"/>
              </a:spcBef>
              <a:spcAft>
                <a:spcPts val="0"/>
              </a:spcAft>
              <a:buClr>
                <a:srgbClr val="FFFFFF"/>
              </a:buClr>
              <a:buSzPts val="2800"/>
              <a:buNone/>
              <a:defRPr sz="2800" b="1">
                <a:solidFill>
                  <a:srgbClr val="FFFFFF"/>
                </a:solidFill>
              </a:defRPr>
            </a:lvl5pPr>
            <a:lvl6pPr lvl="5" algn="l">
              <a:lnSpc>
                <a:spcPct val="100000"/>
              </a:lnSpc>
              <a:spcBef>
                <a:spcPts val="0"/>
              </a:spcBef>
              <a:spcAft>
                <a:spcPts val="0"/>
              </a:spcAft>
              <a:buClr>
                <a:srgbClr val="FFFFFF"/>
              </a:buClr>
              <a:buSzPts val="2800"/>
              <a:buNone/>
              <a:defRPr sz="2800" b="1">
                <a:solidFill>
                  <a:srgbClr val="FFFFFF"/>
                </a:solidFill>
              </a:defRPr>
            </a:lvl6pPr>
            <a:lvl7pPr lvl="6" algn="l">
              <a:lnSpc>
                <a:spcPct val="100000"/>
              </a:lnSpc>
              <a:spcBef>
                <a:spcPts val="0"/>
              </a:spcBef>
              <a:spcAft>
                <a:spcPts val="0"/>
              </a:spcAft>
              <a:buClr>
                <a:srgbClr val="FFFFFF"/>
              </a:buClr>
              <a:buSzPts val="2800"/>
              <a:buNone/>
              <a:defRPr sz="2800" b="1">
                <a:solidFill>
                  <a:srgbClr val="FFFFFF"/>
                </a:solidFill>
              </a:defRPr>
            </a:lvl7pPr>
            <a:lvl8pPr lvl="7" algn="l">
              <a:lnSpc>
                <a:spcPct val="100000"/>
              </a:lnSpc>
              <a:spcBef>
                <a:spcPts val="0"/>
              </a:spcBef>
              <a:spcAft>
                <a:spcPts val="0"/>
              </a:spcAft>
              <a:buClr>
                <a:srgbClr val="FFFFFF"/>
              </a:buClr>
              <a:buSzPts val="2800"/>
              <a:buNone/>
              <a:defRPr sz="2800" b="1">
                <a:solidFill>
                  <a:srgbClr val="FFFFFF"/>
                </a:solidFill>
              </a:defRPr>
            </a:lvl8pPr>
            <a:lvl9pPr lvl="8" algn="l">
              <a:lnSpc>
                <a:spcPct val="100000"/>
              </a:lnSpc>
              <a:spcBef>
                <a:spcPts val="0"/>
              </a:spcBef>
              <a:spcAft>
                <a:spcPts val="0"/>
              </a:spcAft>
              <a:buClr>
                <a:srgbClr val="FFFFFF"/>
              </a:buClr>
              <a:buSzPts val="2800"/>
              <a:buNone/>
              <a:defRPr sz="2800" b="1">
                <a:solidFill>
                  <a:srgbClr val="FFFFFF"/>
                </a:solidFill>
              </a:defRPr>
            </a:lvl9pPr>
          </a:lstStyle>
          <a:p>
            <a:endParaRPr/>
          </a:p>
        </p:txBody>
      </p:sp>
      <p:sp>
        <p:nvSpPr>
          <p:cNvPr id="103" name="Google Shape;103;p18"/>
          <p:cNvSpPr txBox="1">
            <a:spLocks noGrp="1"/>
          </p:cNvSpPr>
          <p:nvPr>
            <p:ph type="body" idx="1"/>
          </p:nvPr>
        </p:nvSpPr>
        <p:spPr>
          <a:xfrm>
            <a:off x="4022850" y="770525"/>
            <a:ext cx="4919400" cy="38118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434343"/>
              </a:buClr>
              <a:buSzPts val="1400"/>
              <a:buChar char="●"/>
              <a:defRPr sz="14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104" name="Google Shape;104;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66666"/>
                </a:solidFill>
              </a:defRPr>
            </a:lvl1pPr>
            <a:lvl2pPr lvl="1" algn="r">
              <a:lnSpc>
                <a:spcPct val="100000"/>
              </a:lnSpc>
              <a:spcAft>
                <a:spcPts val="0"/>
              </a:spcAft>
              <a:buNone/>
              <a:defRPr sz="1000">
                <a:solidFill>
                  <a:srgbClr val="666666"/>
                </a:solidFill>
              </a:defRPr>
            </a:lvl2pPr>
            <a:lvl3pPr lvl="2" algn="r">
              <a:lnSpc>
                <a:spcPct val="100000"/>
              </a:lnSpc>
              <a:spcAft>
                <a:spcPts val="0"/>
              </a:spcAft>
              <a:buNone/>
              <a:defRPr sz="1000">
                <a:solidFill>
                  <a:srgbClr val="666666"/>
                </a:solidFill>
              </a:defRPr>
            </a:lvl3pPr>
            <a:lvl4pPr lvl="3" algn="r">
              <a:lnSpc>
                <a:spcPct val="100000"/>
              </a:lnSpc>
              <a:spcAft>
                <a:spcPts val="0"/>
              </a:spcAft>
              <a:buNone/>
              <a:defRPr sz="1000">
                <a:solidFill>
                  <a:srgbClr val="666666"/>
                </a:solidFill>
              </a:defRPr>
            </a:lvl4pPr>
            <a:lvl5pPr lvl="4" algn="r">
              <a:lnSpc>
                <a:spcPct val="100000"/>
              </a:lnSpc>
              <a:spcAft>
                <a:spcPts val="0"/>
              </a:spcAft>
              <a:buNone/>
              <a:defRPr sz="1000">
                <a:solidFill>
                  <a:srgbClr val="666666"/>
                </a:solidFill>
              </a:defRPr>
            </a:lvl5pPr>
            <a:lvl6pPr lvl="5" algn="r">
              <a:lnSpc>
                <a:spcPct val="100000"/>
              </a:lnSpc>
              <a:spcAft>
                <a:spcPts val="0"/>
              </a:spcAft>
              <a:buNone/>
              <a:defRPr sz="1000">
                <a:solidFill>
                  <a:srgbClr val="666666"/>
                </a:solidFill>
              </a:defRPr>
            </a:lvl6pPr>
            <a:lvl7pPr lvl="6" algn="r">
              <a:lnSpc>
                <a:spcPct val="100000"/>
              </a:lnSpc>
              <a:spcAft>
                <a:spcPts val="0"/>
              </a:spcAft>
              <a:buNone/>
              <a:defRPr sz="1000">
                <a:solidFill>
                  <a:srgbClr val="666666"/>
                </a:solidFill>
              </a:defRPr>
            </a:lvl7pPr>
            <a:lvl8pPr lvl="7" algn="r">
              <a:lnSpc>
                <a:spcPct val="100000"/>
              </a:lnSpc>
              <a:spcAft>
                <a:spcPts val="0"/>
              </a:spcAft>
              <a:buNone/>
              <a:defRPr sz="1000">
                <a:solidFill>
                  <a:srgbClr val="666666"/>
                </a:solidFill>
              </a:defRPr>
            </a:lvl8pPr>
            <a:lvl9pPr lvl="8" algn="r">
              <a:lnSpc>
                <a:spcPct val="100000"/>
              </a:lnSpc>
              <a:spcAft>
                <a:spcPts val="0"/>
              </a:spcAft>
              <a:buNone/>
              <a:defRPr sz="1000">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5">
  <p:cSld name="AUTOLAYOUT_24">
    <p:bg>
      <p:bgPr>
        <a:solidFill>
          <a:srgbClr val="FFFFFF"/>
        </a:solidFill>
        <a:effectLst/>
      </p:bgPr>
    </p:bg>
    <p:spTree>
      <p:nvGrpSpPr>
        <p:cNvPr id="1" name="Shape 105"/>
        <p:cNvGrpSpPr/>
        <p:nvPr/>
      </p:nvGrpSpPr>
      <p:grpSpPr>
        <a:xfrm>
          <a:off x="0" y="0"/>
          <a:ext cx="0" cy="0"/>
          <a:chOff x="0" y="0"/>
          <a:chExt cx="0" cy="0"/>
        </a:xfrm>
      </p:grpSpPr>
      <p:sp>
        <p:nvSpPr>
          <p:cNvPr id="106" name="Google Shape;106;p19"/>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9"/>
          <p:cNvSpPr/>
          <p:nvPr/>
        </p:nvSpPr>
        <p:spPr>
          <a:xfrm>
            <a:off x="479000" y="695200"/>
            <a:ext cx="548700" cy="59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txBox="1">
            <a:spLocks noGrp="1"/>
          </p:cNvSpPr>
          <p:nvPr>
            <p:ph type="title"/>
          </p:nvPr>
        </p:nvSpPr>
        <p:spPr>
          <a:xfrm>
            <a:off x="326600" y="847600"/>
            <a:ext cx="2607300" cy="29739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3000">
                <a:solidFill>
                  <a:srgbClr val="616161"/>
                </a:solidFill>
              </a:defRPr>
            </a:lvl1pPr>
            <a:lvl2pPr lvl="1" algn="l">
              <a:lnSpc>
                <a:spcPct val="100000"/>
              </a:lnSpc>
              <a:spcBef>
                <a:spcPts val="0"/>
              </a:spcBef>
              <a:spcAft>
                <a:spcPts val="0"/>
              </a:spcAft>
              <a:buNone/>
              <a:defRPr sz="3000">
                <a:solidFill>
                  <a:srgbClr val="616161"/>
                </a:solidFill>
              </a:defRPr>
            </a:lvl2pPr>
            <a:lvl3pPr lvl="2" algn="l">
              <a:lnSpc>
                <a:spcPct val="100000"/>
              </a:lnSpc>
              <a:spcBef>
                <a:spcPts val="0"/>
              </a:spcBef>
              <a:spcAft>
                <a:spcPts val="0"/>
              </a:spcAft>
              <a:buNone/>
              <a:defRPr sz="3000">
                <a:solidFill>
                  <a:srgbClr val="616161"/>
                </a:solidFill>
              </a:defRPr>
            </a:lvl3pPr>
            <a:lvl4pPr lvl="3" algn="l">
              <a:lnSpc>
                <a:spcPct val="100000"/>
              </a:lnSpc>
              <a:spcBef>
                <a:spcPts val="0"/>
              </a:spcBef>
              <a:spcAft>
                <a:spcPts val="0"/>
              </a:spcAft>
              <a:buNone/>
              <a:defRPr sz="3000">
                <a:solidFill>
                  <a:srgbClr val="616161"/>
                </a:solidFill>
              </a:defRPr>
            </a:lvl4pPr>
            <a:lvl5pPr lvl="4" algn="l">
              <a:lnSpc>
                <a:spcPct val="100000"/>
              </a:lnSpc>
              <a:spcBef>
                <a:spcPts val="0"/>
              </a:spcBef>
              <a:spcAft>
                <a:spcPts val="0"/>
              </a:spcAft>
              <a:buNone/>
              <a:defRPr sz="3000">
                <a:solidFill>
                  <a:srgbClr val="616161"/>
                </a:solidFill>
              </a:defRPr>
            </a:lvl5pPr>
            <a:lvl6pPr lvl="5" algn="l">
              <a:lnSpc>
                <a:spcPct val="100000"/>
              </a:lnSpc>
              <a:spcBef>
                <a:spcPts val="0"/>
              </a:spcBef>
              <a:spcAft>
                <a:spcPts val="0"/>
              </a:spcAft>
              <a:buNone/>
              <a:defRPr sz="3000">
                <a:solidFill>
                  <a:srgbClr val="616161"/>
                </a:solidFill>
              </a:defRPr>
            </a:lvl6pPr>
            <a:lvl7pPr lvl="6" algn="l">
              <a:lnSpc>
                <a:spcPct val="100000"/>
              </a:lnSpc>
              <a:spcBef>
                <a:spcPts val="0"/>
              </a:spcBef>
              <a:spcAft>
                <a:spcPts val="0"/>
              </a:spcAft>
              <a:buNone/>
              <a:defRPr sz="3000">
                <a:solidFill>
                  <a:srgbClr val="616161"/>
                </a:solidFill>
              </a:defRPr>
            </a:lvl7pPr>
            <a:lvl8pPr lvl="7" algn="l">
              <a:lnSpc>
                <a:spcPct val="100000"/>
              </a:lnSpc>
              <a:spcBef>
                <a:spcPts val="0"/>
              </a:spcBef>
              <a:spcAft>
                <a:spcPts val="0"/>
              </a:spcAft>
              <a:buNone/>
              <a:defRPr sz="3000">
                <a:solidFill>
                  <a:srgbClr val="616161"/>
                </a:solidFill>
              </a:defRPr>
            </a:lvl8pPr>
            <a:lvl9pPr lvl="8" algn="l">
              <a:lnSpc>
                <a:spcPct val="100000"/>
              </a:lnSpc>
              <a:spcBef>
                <a:spcPts val="0"/>
              </a:spcBef>
              <a:spcAft>
                <a:spcPts val="0"/>
              </a:spcAft>
              <a:buNone/>
              <a:defRPr sz="3000">
                <a:solidFill>
                  <a:srgbClr val="616161"/>
                </a:solidFill>
              </a:defRPr>
            </a:lvl9pPr>
          </a:lstStyle>
          <a:p>
            <a:endParaRPr/>
          </a:p>
        </p:txBody>
      </p:sp>
      <p:sp>
        <p:nvSpPr>
          <p:cNvPr id="109" name="Google Shape;109;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434343"/>
                </a:solidFill>
              </a:defRPr>
            </a:lvl1pPr>
            <a:lvl2pPr lvl="1" algn="r">
              <a:lnSpc>
                <a:spcPct val="100000"/>
              </a:lnSpc>
              <a:spcAft>
                <a:spcPts val="0"/>
              </a:spcAft>
              <a:buNone/>
              <a:defRPr sz="1000">
                <a:solidFill>
                  <a:srgbClr val="434343"/>
                </a:solidFill>
              </a:defRPr>
            </a:lvl2pPr>
            <a:lvl3pPr lvl="2" algn="r">
              <a:lnSpc>
                <a:spcPct val="100000"/>
              </a:lnSpc>
              <a:spcAft>
                <a:spcPts val="0"/>
              </a:spcAft>
              <a:buNone/>
              <a:defRPr sz="1000">
                <a:solidFill>
                  <a:srgbClr val="434343"/>
                </a:solidFill>
              </a:defRPr>
            </a:lvl3pPr>
            <a:lvl4pPr lvl="3" algn="r">
              <a:lnSpc>
                <a:spcPct val="100000"/>
              </a:lnSpc>
              <a:spcAft>
                <a:spcPts val="0"/>
              </a:spcAft>
              <a:buNone/>
              <a:defRPr sz="1000">
                <a:solidFill>
                  <a:srgbClr val="434343"/>
                </a:solidFill>
              </a:defRPr>
            </a:lvl4pPr>
            <a:lvl5pPr lvl="4" algn="r">
              <a:lnSpc>
                <a:spcPct val="100000"/>
              </a:lnSpc>
              <a:spcAft>
                <a:spcPts val="0"/>
              </a:spcAft>
              <a:buNone/>
              <a:defRPr sz="1000">
                <a:solidFill>
                  <a:srgbClr val="434343"/>
                </a:solidFill>
              </a:defRPr>
            </a:lvl5pPr>
            <a:lvl6pPr lvl="5" algn="r">
              <a:lnSpc>
                <a:spcPct val="100000"/>
              </a:lnSpc>
              <a:spcAft>
                <a:spcPts val="0"/>
              </a:spcAft>
              <a:buNone/>
              <a:defRPr sz="1000">
                <a:solidFill>
                  <a:srgbClr val="434343"/>
                </a:solidFill>
              </a:defRPr>
            </a:lvl6pPr>
            <a:lvl7pPr lvl="6" algn="r">
              <a:lnSpc>
                <a:spcPct val="100000"/>
              </a:lnSpc>
              <a:spcAft>
                <a:spcPts val="0"/>
              </a:spcAft>
              <a:buNone/>
              <a:defRPr sz="1000">
                <a:solidFill>
                  <a:srgbClr val="434343"/>
                </a:solidFill>
              </a:defRPr>
            </a:lvl7pPr>
            <a:lvl8pPr lvl="7" algn="r">
              <a:lnSpc>
                <a:spcPct val="100000"/>
              </a:lnSpc>
              <a:spcAft>
                <a:spcPts val="0"/>
              </a:spcAft>
              <a:buNone/>
              <a:defRPr sz="1000">
                <a:solidFill>
                  <a:srgbClr val="434343"/>
                </a:solidFill>
              </a:defRPr>
            </a:lvl8pPr>
            <a:lvl9pPr lvl="8" algn="r">
              <a:lnSpc>
                <a:spcPct val="100000"/>
              </a:lnSpc>
              <a:spcAft>
                <a:spcPts val="0"/>
              </a:spcAft>
              <a:buNone/>
              <a:defRPr sz="1000">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www.womenshistoryinhighschoo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gilderlehrman.org/history-resources/spotlight-primary-source/doctrine-discovery-14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twitter.com/rebeccanagle/status/1279485640430825474" TargetMode="External"/><Relationship Id="rId4" Type="http://schemas.openxmlformats.org/officeDocument/2006/relationships/hyperlink" Target="https://www.monticello.org/thomas-jefferson/louisiana-lewis-clark/origins-of-the-expedition/jefferson-and-american-india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www.americanyawp.com/reader/a-new-nation/a-confederation-of-native-peoples-seek-peace-with-the-united-states-178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www.slu.edu/arts-and-sciences/women-gender-studies/faculty/weiss-penny.php" TargetMode="External"/><Relationship Id="rId4" Type="http://schemas.openxmlformats.org/officeDocument/2006/relationships/hyperlink" Target="https://www.loc.gov/resource/maj.01044_0213_0216/?st=galle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commons.wikimedia.org/wiki/File:Flag_of_the_CherokeeNation.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commons.wikimedia.org/wiki/File:PSM_V43_D609_Alice_Cunningham_Fletcher.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commons.wikimedia.org/wiki/File:Sarah_Winnemucca_Hopkins.jpg" TargetMode="External"/><Relationship Id="rId4" Type="http://schemas.openxmlformats.org/officeDocument/2006/relationships/hyperlink" Target="https://books.google.com/books?id=asRiAAAAMAAJ&amp;q=Sarah+winnemucca#v=snippet&amp;q=Sarah%20winnemucca&amp;f=fals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hyperlink" Target="https://wams.nyhistory.org/modernizing-america/xenophobia-and-racism/zitkala-sa/" TargetMode="External"/><Relationship Id="rId4" Type="http://schemas.openxmlformats.org/officeDocument/2006/relationships/hyperlink" Target="https://commons.wikimedia.org/wiki/File:Smithsonian_-_NPG_-_Zitkala-Sa_-_NPG.2006.10.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commons.wikimedia.org/wiki/File:Wilma_Mankiller_US_Quarter_2022.jpg" TargetMode="External"/><Relationship Id="rId4" Type="http://schemas.openxmlformats.org/officeDocument/2006/relationships/hyperlink" Target="https://womenshistory.si.edu/stories/2022/06/wilma-mankiller-led-first-woman-principal-chief-cherokee-natio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hyperlink" Target="https://commons.wikimedia.org/wiki/File:Sharice_Davids.jpg" TargetMode="External"/><Relationship Id="rId4" Type="http://schemas.openxmlformats.org/officeDocument/2006/relationships/hyperlink" Target="https://commons.wikimedia.org/wiki/File:Debra_Haaland_on_Insight_New_Mexico.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www.notournativedaughters.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nativehope.org/missing-and-murdered-indigenous-women-mmiw" TargetMode="External"/><Relationship Id="rId5" Type="http://schemas.openxmlformats.org/officeDocument/2006/relationships/hyperlink" Target="https://www.bia.gov/service/mmu/missing-and-murdered-indigenous-people-crisis" TargetMode="External"/><Relationship Id="rId4" Type="http://schemas.openxmlformats.org/officeDocument/2006/relationships/hyperlink" Target="https://commons.wikimedia.org/wiki/File:A_participant_in_the_Greater_Than_Fear_Rally_%26_March_in_Rochester_Minnesota._The_rally_%26_march_were_held_in_response_to_President_Trump%27s_Rally_at_the_Mayo_Civic_Center_in_downtown_Rochester._%2831234348878%29.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hyperlink" Target="https://www.scotusblog.com/2023/06/supreme-court-upholds-indian-child-welfare-act/" TargetMode="External"/><Relationship Id="rId4" Type="http://schemas.openxmlformats.org/officeDocument/2006/relationships/hyperlink" Target="https://www.nicwa.org/about-icwa/"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sogoreate-landtrust.org" TargetMode="External"/><Relationship Id="rId3" Type="http://schemas.openxmlformats.org/officeDocument/2006/relationships/image" Target="../media/image41.png"/><Relationship Id="rId7" Type="http://schemas.openxmlformats.org/officeDocument/2006/relationships/hyperlink" Target="https://cawp.rutgers.edu/blog/native-american-women-candidates-2020"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crooked.com/podcast/good-news-for-the-indian-child-welfare-act/" TargetMode="External"/><Relationship Id="rId5" Type="http://schemas.openxmlformats.org/officeDocument/2006/relationships/hyperlink" Target="https://crooked.com/podcast-series/this-land/" TargetMode="External"/><Relationship Id="rId4" Type="http://schemas.openxmlformats.org/officeDocument/2006/relationships/hyperlink" Target="http://projectmatrilineal.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s://www.hrc.org/news/two-spirit-and-lgbtq-idenitites-today-and-centuries-ag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9.jpg"/><Relationship Id="rId4" Type="http://schemas.openxmlformats.org/officeDocument/2006/relationships/hyperlink" Target="http://www.youtube.com/watch?v=XIXNd_rvs7Q"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0"/>
          <p:cNvPicPr preferRelativeResize="0"/>
          <p:nvPr/>
        </p:nvPicPr>
        <p:blipFill>
          <a:blip r:embed="rId3">
            <a:alphaModFix/>
          </a:blip>
          <a:stretch>
            <a:fillRect/>
          </a:stretch>
        </p:blipFill>
        <p:spPr>
          <a:xfrm>
            <a:off x="0" y="0"/>
            <a:ext cx="9144000" cy="5143505"/>
          </a:xfrm>
          <a:prstGeom prst="rect">
            <a:avLst/>
          </a:prstGeom>
          <a:noFill/>
          <a:ln>
            <a:noFill/>
          </a:ln>
        </p:spPr>
      </p:pic>
      <p:sp>
        <p:nvSpPr>
          <p:cNvPr id="115" name="Google Shape;115;p20">
            <a:hlinkClick r:id="rId4"/>
          </p:cNvPr>
          <p:cNvSpPr/>
          <p:nvPr/>
        </p:nvSpPr>
        <p:spPr>
          <a:xfrm>
            <a:off x="2886075" y="4543425"/>
            <a:ext cx="3386100" cy="4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0" y="0"/>
            <a:ext cx="9143990" cy="5143500"/>
          </a:xfrm>
          <a:prstGeom prst="rect">
            <a:avLst/>
          </a:prstGeom>
          <a:noFill/>
          <a:ln>
            <a:noFill/>
          </a:ln>
        </p:spPr>
      </p:pic>
      <p:sp>
        <p:nvSpPr>
          <p:cNvPr id="171" name="Google Shape;171;p30">
            <a:hlinkClick r:id="rId4"/>
          </p:cNvPr>
          <p:cNvSpPr/>
          <p:nvPr/>
        </p:nvSpPr>
        <p:spPr>
          <a:xfrm>
            <a:off x="5628225" y="4604925"/>
            <a:ext cx="2612100" cy="14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0">
            <a:hlinkClick r:id="rId4"/>
          </p:cNvPr>
          <p:cNvSpPr/>
          <p:nvPr/>
        </p:nvSpPr>
        <p:spPr>
          <a:xfrm>
            <a:off x="5957900" y="4724450"/>
            <a:ext cx="1514400" cy="16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pic>
        <p:nvPicPr>
          <p:cNvPr id="197" name="Google Shape;197;p35"/>
          <p:cNvPicPr preferRelativeResize="0"/>
          <p:nvPr/>
        </p:nvPicPr>
        <p:blipFill>
          <a:blip r:embed="rId4">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6"/>
          <p:cNvPicPr preferRelativeResize="0"/>
          <p:nvPr/>
        </p:nvPicPr>
        <p:blipFill>
          <a:blip r:embed="rId3">
            <a:alphaModFix/>
          </a:blip>
          <a:stretch>
            <a:fillRect/>
          </a:stretch>
        </p:blipFill>
        <p:spPr>
          <a:xfrm>
            <a:off x="0" y="0"/>
            <a:ext cx="9144000" cy="5143505"/>
          </a:xfrm>
          <a:prstGeom prst="rect">
            <a:avLst/>
          </a:prstGeom>
          <a:noFill/>
          <a:ln>
            <a:noFill/>
          </a:ln>
        </p:spPr>
      </p:pic>
      <p:sp>
        <p:nvSpPr>
          <p:cNvPr id="203" name="Google Shape;203;p36">
            <a:hlinkClick r:id="rId4"/>
          </p:cNvPr>
          <p:cNvSpPr/>
          <p:nvPr/>
        </p:nvSpPr>
        <p:spPr>
          <a:xfrm>
            <a:off x="485775" y="1743075"/>
            <a:ext cx="2786100" cy="32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6">
            <a:hlinkClick r:id="rId5"/>
          </p:cNvPr>
          <p:cNvSpPr/>
          <p:nvPr/>
        </p:nvSpPr>
        <p:spPr>
          <a:xfrm>
            <a:off x="1140400" y="4514850"/>
            <a:ext cx="3362400" cy="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7"/>
          <p:cNvPicPr preferRelativeResize="0"/>
          <p:nvPr/>
        </p:nvPicPr>
        <p:blipFill>
          <a:blip r:embed="rId3">
            <a:alphaModFix/>
          </a:blip>
          <a:stretch>
            <a:fillRect/>
          </a:stretch>
        </p:blipFill>
        <p:spPr>
          <a:xfrm>
            <a:off x="0" y="0"/>
            <a:ext cx="9144000" cy="5143505"/>
          </a:xfrm>
          <a:prstGeom prst="rect">
            <a:avLst/>
          </a:prstGeom>
          <a:noFill/>
          <a:ln>
            <a:noFill/>
          </a:ln>
        </p:spPr>
      </p:pic>
      <p:sp>
        <p:nvSpPr>
          <p:cNvPr id="210" name="Google Shape;210;p37">
            <a:hlinkClick r:id="rId4"/>
          </p:cNvPr>
          <p:cNvSpPr/>
          <p:nvPr/>
        </p:nvSpPr>
        <p:spPr>
          <a:xfrm>
            <a:off x="971550" y="385775"/>
            <a:ext cx="7172400" cy="6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7">
            <a:hlinkClick r:id="rId4"/>
          </p:cNvPr>
          <p:cNvSpPr/>
          <p:nvPr/>
        </p:nvSpPr>
        <p:spPr>
          <a:xfrm>
            <a:off x="985800" y="1624025"/>
            <a:ext cx="7172400" cy="6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7">
            <a:hlinkClick r:id="rId4"/>
          </p:cNvPr>
          <p:cNvSpPr/>
          <p:nvPr/>
        </p:nvSpPr>
        <p:spPr>
          <a:xfrm>
            <a:off x="971550" y="4133875"/>
            <a:ext cx="7172400" cy="6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7">
            <a:hlinkClick r:id="rId4"/>
          </p:cNvPr>
          <p:cNvSpPr/>
          <p:nvPr/>
        </p:nvSpPr>
        <p:spPr>
          <a:xfrm>
            <a:off x="1743150" y="2878950"/>
            <a:ext cx="5629200" cy="61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0" y="-5"/>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1"/>
          <p:cNvPicPr preferRelativeResize="0"/>
          <p:nvPr/>
        </p:nvPicPr>
        <p:blipFill>
          <a:blip r:embed="rId3">
            <a:alphaModFix/>
          </a:blip>
          <a:stretch>
            <a:fillRect/>
          </a:stretch>
        </p:blipFill>
        <p:spPr>
          <a:xfrm>
            <a:off x="0" y="0"/>
            <a:ext cx="9144000" cy="5143505"/>
          </a:xfrm>
          <a:prstGeom prst="rect">
            <a:avLst/>
          </a:prstGeom>
          <a:noFill/>
          <a:ln>
            <a:noFill/>
          </a:ln>
        </p:spPr>
      </p:pic>
      <p:sp>
        <p:nvSpPr>
          <p:cNvPr id="234" name="Google Shape;234;p41">
            <a:hlinkClick r:id="rId4"/>
          </p:cNvPr>
          <p:cNvSpPr/>
          <p:nvPr/>
        </p:nvSpPr>
        <p:spPr>
          <a:xfrm>
            <a:off x="7143750" y="4214825"/>
            <a:ext cx="1257300" cy="12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1">
            <a:hlinkClick r:id="rId4"/>
          </p:cNvPr>
          <p:cNvSpPr/>
          <p:nvPr/>
        </p:nvSpPr>
        <p:spPr>
          <a:xfrm>
            <a:off x="6529400" y="4343400"/>
            <a:ext cx="2071800" cy="12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1">
            <a:hlinkClick r:id="rId4"/>
          </p:cNvPr>
          <p:cNvSpPr/>
          <p:nvPr/>
        </p:nvSpPr>
        <p:spPr>
          <a:xfrm>
            <a:off x="7000875" y="4443425"/>
            <a:ext cx="1114500" cy="12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1">
            <a:hlinkClick r:id="rId5"/>
          </p:cNvPr>
          <p:cNvSpPr/>
          <p:nvPr/>
        </p:nvSpPr>
        <p:spPr>
          <a:xfrm>
            <a:off x="4357700" y="3714750"/>
            <a:ext cx="1828800" cy="2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4" name="Google Shape;244;p42">
            <a:hlinkClick r:id="rId4"/>
          </p:cNvPr>
          <p:cNvSpPr/>
          <p:nvPr/>
        </p:nvSpPr>
        <p:spPr>
          <a:xfrm>
            <a:off x="5214950" y="4514850"/>
            <a:ext cx="3071700" cy="11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6"/>
          <p:cNvPicPr preferRelativeResize="0"/>
          <p:nvPr/>
        </p:nvPicPr>
        <p:blipFill>
          <a:blip r:embed="rId3">
            <a:alphaModFix/>
          </a:blip>
          <a:stretch>
            <a:fillRect/>
          </a:stretch>
        </p:blipFill>
        <p:spPr>
          <a:xfrm>
            <a:off x="0" y="0"/>
            <a:ext cx="9144000" cy="5143505"/>
          </a:xfrm>
          <a:prstGeom prst="rect">
            <a:avLst/>
          </a:prstGeom>
          <a:noFill/>
          <a:ln>
            <a:noFill/>
          </a:ln>
        </p:spPr>
      </p:pic>
      <p:sp>
        <p:nvSpPr>
          <p:cNvPr id="265" name="Google Shape;265;p46">
            <a:hlinkClick r:id="rId4"/>
          </p:cNvPr>
          <p:cNvSpPr/>
          <p:nvPr/>
        </p:nvSpPr>
        <p:spPr>
          <a:xfrm>
            <a:off x="6472250" y="4457700"/>
            <a:ext cx="1900200" cy="21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9"/>
          <p:cNvPicPr preferRelativeResize="0"/>
          <p:nvPr/>
        </p:nvPicPr>
        <p:blipFill>
          <a:blip r:embed="rId3">
            <a:alphaModFix/>
          </a:blip>
          <a:stretch>
            <a:fillRect/>
          </a:stretch>
        </p:blipFill>
        <p:spPr>
          <a:xfrm>
            <a:off x="0" y="0"/>
            <a:ext cx="9144000" cy="5143505"/>
          </a:xfrm>
          <a:prstGeom prst="rect">
            <a:avLst/>
          </a:prstGeom>
          <a:noFill/>
          <a:ln>
            <a:noFill/>
          </a:ln>
        </p:spPr>
      </p:pic>
      <p:sp>
        <p:nvSpPr>
          <p:cNvPr id="281" name="Google Shape;281;p49">
            <a:hlinkClick r:id="rId4"/>
          </p:cNvPr>
          <p:cNvSpPr/>
          <p:nvPr/>
        </p:nvSpPr>
        <p:spPr>
          <a:xfrm>
            <a:off x="794550" y="1045425"/>
            <a:ext cx="7554900" cy="48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9">
            <a:hlinkClick r:id="rId5"/>
          </p:cNvPr>
          <p:cNvSpPr/>
          <p:nvPr/>
        </p:nvSpPr>
        <p:spPr>
          <a:xfrm>
            <a:off x="6272550" y="4432600"/>
            <a:ext cx="1798200" cy="27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50"/>
          <p:cNvPicPr preferRelativeResize="0"/>
          <p:nvPr/>
        </p:nvPicPr>
        <p:blipFill>
          <a:blip r:embed="rId3">
            <a:alphaModFix/>
          </a:blip>
          <a:stretch>
            <a:fillRect/>
          </a:stretch>
        </p:blipFill>
        <p:spPr>
          <a:xfrm>
            <a:off x="0" y="0"/>
            <a:ext cx="9143990" cy="5143500"/>
          </a:xfrm>
          <a:prstGeom prst="rect">
            <a:avLst/>
          </a:prstGeom>
          <a:noFill/>
          <a:ln>
            <a:noFill/>
          </a:ln>
        </p:spPr>
      </p:pic>
      <p:sp>
        <p:nvSpPr>
          <p:cNvPr id="288" name="Google Shape;288;p50">
            <a:hlinkClick r:id="rId4"/>
          </p:cNvPr>
          <p:cNvSpPr/>
          <p:nvPr/>
        </p:nvSpPr>
        <p:spPr>
          <a:xfrm>
            <a:off x="69700" y="4878650"/>
            <a:ext cx="3429000" cy="2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0">
            <a:hlinkClick r:id="rId5"/>
          </p:cNvPr>
          <p:cNvSpPr/>
          <p:nvPr/>
        </p:nvSpPr>
        <p:spPr>
          <a:xfrm>
            <a:off x="4404725" y="4404725"/>
            <a:ext cx="3944700" cy="47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51"/>
          <p:cNvPicPr preferRelativeResize="0"/>
          <p:nvPr/>
        </p:nvPicPr>
        <p:blipFill>
          <a:blip r:embed="rId3">
            <a:alphaModFix/>
          </a:blip>
          <a:stretch>
            <a:fillRect/>
          </a:stretch>
        </p:blipFill>
        <p:spPr>
          <a:xfrm>
            <a:off x="0" y="0"/>
            <a:ext cx="9144000" cy="5143497"/>
          </a:xfrm>
          <a:prstGeom prst="rect">
            <a:avLst/>
          </a:prstGeom>
          <a:noFill/>
          <a:ln>
            <a:noFill/>
          </a:ln>
        </p:spPr>
      </p:pic>
      <p:sp>
        <p:nvSpPr>
          <p:cNvPr id="295" name="Google Shape;295;p51">
            <a:hlinkClick r:id="rId4"/>
          </p:cNvPr>
          <p:cNvSpPr/>
          <p:nvPr/>
        </p:nvSpPr>
        <p:spPr>
          <a:xfrm>
            <a:off x="864225" y="4223300"/>
            <a:ext cx="4180200" cy="22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1">
            <a:hlinkClick r:id="rId5"/>
          </p:cNvPr>
          <p:cNvSpPr/>
          <p:nvPr/>
        </p:nvSpPr>
        <p:spPr>
          <a:xfrm>
            <a:off x="5726625" y="4334850"/>
            <a:ext cx="2787900" cy="15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1">
            <a:hlinkClick r:id="rId5"/>
          </p:cNvPr>
          <p:cNvSpPr/>
          <p:nvPr/>
        </p:nvSpPr>
        <p:spPr>
          <a:xfrm>
            <a:off x="6848775" y="4488150"/>
            <a:ext cx="543600" cy="9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1">
            <a:hlinkClick r:id="rId4"/>
          </p:cNvPr>
          <p:cNvSpPr/>
          <p:nvPr/>
        </p:nvSpPr>
        <p:spPr>
          <a:xfrm>
            <a:off x="864225" y="4376100"/>
            <a:ext cx="2488500" cy="22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52"/>
          <p:cNvPicPr preferRelativeResize="0"/>
          <p:nvPr/>
        </p:nvPicPr>
        <p:blipFill>
          <a:blip r:embed="rId3">
            <a:alphaModFix/>
          </a:blip>
          <a:stretch>
            <a:fillRect/>
          </a:stretch>
        </p:blipFill>
        <p:spPr>
          <a:xfrm>
            <a:off x="0" y="0"/>
            <a:ext cx="9144000" cy="5143497"/>
          </a:xfrm>
          <a:prstGeom prst="rect">
            <a:avLst/>
          </a:prstGeom>
          <a:noFill/>
          <a:ln>
            <a:noFill/>
          </a:ln>
        </p:spPr>
      </p:pic>
      <p:sp>
        <p:nvSpPr>
          <p:cNvPr id="304" name="Google Shape;304;p52">
            <a:hlinkClick r:id="rId4"/>
          </p:cNvPr>
          <p:cNvSpPr/>
          <p:nvPr/>
        </p:nvSpPr>
        <p:spPr>
          <a:xfrm>
            <a:off x="1895475" y="4531175"/>
            <a:ext cx="20019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2">
            <a:hlinkClick r:id="rId5"/>
          </p:cNvPr>
          <p:cNvSpPr/>
          <p:nvPr/>
        </p:nvSpPr>
        <p:spPr>
          <a:xfrm>
            <a:off x="5882200" y="4531175"/>
            <a:ext cx="1198800" cy="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2">
            <a:hlinkClick r:id="rId5"/>
          </p:cNvPr>
          <p:cNvSpPr/>
          <p:nvPr/>
        </p:nvSpPr>
        <p:spPr>
          <a:xfrm>
            <a:off x="5643075" y="4668875"/>
            <a:ext cx="1198800" cy="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5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4"/>
          <p:cNvPicPr preferRelativeResize="0"/>
          <p:nvPr/>
        </p:nvPicPr>
        <p:blipFill>
          <a:blip r:embed="rId3">
            <a:alphaModFix/>
          </a:blip>
          <a:stretch>
            <a:fillRect/>
          </a:stretch>
        </p:blipFill>
        <p:spPr>
          <a:xfrm>
            <a:off x="0" y="0"/>
            <a:ext cx="9144000" cy="5143505"/>
          </a:xfrm>
          <a:prstGeom prst="rect">
            <a:avLst/>
          </a:prstGeom>
          <a:noFill/>
          <a:ln>
            <a:noFill/>
          </a:ln>
        </p:spPr>
      </p:pic>
      <p:sp>
        <p:nvSpPr>
          <p:cNvPr id="317" name="Google Shape;317;p54">
            <a:hlinkClick r:id="rId4"/>
          </p:cNvPr>
          <p:cNvSpPr/>
          <p:nvPr/>
        </p:nvSpPr>
        <p:spPr>
          <a:xfrm>
            <a:off x="1993275" y="1184825"/>
            <a:ext cx="2495100" cy="22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55"/>
          <p:cNvPicPr preferRelativeResize="0"/>
          <p:nvPr/>
        </p:nvPicPr>
        <p:blipFill>
          <a:blip r:embed="rId3">
            <a:alphaModFix/>
          </a:blip>
          <a:stretch>
            <a:fillRect/>
          </a:stretch>
        </p:blipFill>
        <p:spPr>
          <a:xfrm>
            <a:off x="0" y="0"/>
            <a:ext cx="9144000" cy="5143505"/>
          </a:xfrm>
          <a:prstGeom prst="rect">
            <a:avLst/>
          </a:prstGeom>
          <a:noFill/>
          <a:ln>
            <a:noFill/>
          </a:ln>
        </p:spPr>
      </p:pic>
      <p:sp>
        <p:nvSpPr>
          <p:cNvPr id="323" name="Google Shape;323;p55">
            <a:hlinkClick r:id="rId4"/>
          </p:cNvPr>
          <p:cNvSpPr/>
          <p:nvPr/>
        </p:nvSpPr>
        <p:spPr>
          <a:xfrm>
            <a:off x="5185325" y="4209575"/>
            <a:ext cx="3401100" cy="36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5">
            <a:hlinkClick r:id="rId4"/>
          </p:cNvPr>
          <p:cNvSpPr/>
          <p:nvPr/>
        </p:nvSpPr>
        <p:spPr>
          <a:xfrm>
            <a:off x="5742875" y="4056250"/>
            <a:ext cx="2745900" cy="15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5">
            <a:hlinkClick r:id="rId4"/>
          </p:cNvPr>
          <p:cNvSpPr/>
          <p:nvPr/>
        </p:nvSpPr>
        <p:spPr>
          <a:xfrm>
            <a:off x="6565275" y="4572000"/>
            <a:ext cx="655200" cy="15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5">
            <a:hlinkClick r:id="rId5"/>
          </p:cNvPr>
          <p:cNvSpPr/>
          <p:nvPr/>
        </p:nvSpPr>
        <p:spPr>
          <a:xfrm>
            <a:off x="766650" y="4237475"/>
            <a:ext cx="3192000" cy="15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5">
            <a:hlinkClick r:id="rId6"/>
          </p:cNvPr>
          <p:cNvSpPr/>
          <p:nvPr/>
        </p:nvSpPr>
        <p:spPr>
          <a:xfrm>
            <a:off x="752700" y="4544125"/>
            <a:ext cx="3401100" cy="15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57"/>
          <p:cNvPicPr preferRelativeResize="0"/>
          <p:nvPr/>
        </p:nvPicPr>
        <p:blipFill>
          <a:blip r:embed="rId3">
            <a:alphaModFix/>
          </a:blip>
          <a:stretch>
            <a:fillRect/>
          </a:stretch>
        </p:blipFill>
        <p:spPr>
          <a:xfrm>
            <a:off x="0" y="0"/>
            <a:ext cx="9143990" cy="5143500"/>
          </a:xfrm>
          <a:prstGeom prst="rect">
            <a:avLst/>
          </a:prstGeom>
          <a:noFill/>
          <a:ln>
            <a:noFill/>
          </a:ln>
        </p:spPr>
      </p:pic>
      <p:sp>
        <p:nvSpPr>
          <p:cNvPr id="339" name="Google Shape;339;p57">
            <a:hlinkClick r:id="rId4"/>
          </p:cNvPr>
          <p:cNvSpPr/>
          <p:nvPr/>
        </p:nvSpPr>
        <p:spPr>
          <a:xfrm>
            <a:off x="864225" y="2927200"/>
            <a:ext cx="2049000" cy="209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7">
            <a:hlinkClick r:id="rId5"/>
          </p:cNvPr>
          <p:cNvSpPr/>
          <p:nvPr/>
        </p:nvSpPr>
        <p:spPr>
          <a:xfrm>
            <a:off x="864225" y="3345375"/>
            <a:ext cx="2606700" cy="209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58"/>
          <p:cNvPicPr preferRelativeResize="0"/>
          <p:nvPr/>
        </p:nvPicPr>
        <p:blipFill>
          <a:blip r:embed="rId3">
            <a:alphaModFix/>
          </a:blip>
          <a:stretch>
            <a:fillRect/>
          </a:stretch>
        </p:blipFill>
        <p:spPr>
          <a:xfrm>
            <a:off x="0" y="0"/>
            <a:ext cx="9144000" cy="5143505"/>
          </a:xfrm>
          <a:prstGeom prst="rect">
            <a:avLst/>
          </a:prstGeom>
          <a:noFill/>
          <a:ln>
            <a:noFill/>
          </a:ln>
        </p:spPr>
      </p:pic>
      <p:sp>
        <p:nvSpPr>
          <p:cNvPr id="346" name="Google Shape;346;p58">
            <a:hlinkClick r:id="rId4"/>
          </p:cNvPr>
          <p:cNvSpPr/>
          <p:nvPr/>
        </p:nvSpPr>
        <p:spPr>
          <a:xfrm>
            <a:off x="1616925" y="1254500"/>
            <a:ext cx="2578800" cy="3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8">
            <a:hlinkClick r:id="rId5"/>
          </p:cNvPr>
          <p:cNvSpPr/>
          <p:nvPr/>
        </p:nvSpPr>
        <p:spPr>
          <a:xfrm>
            <a:off x="2104800" y="2188425"/>
            <a:ext cx="1365900" cy="2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8">
            <a:hlinkClick r:id="rId6"/>
          </p:cNvPr>
          <p:cNvSpPr/>
          <p:nvPr/>
        </p:nvSpPr>
        <p:spPr>
          <a:xfrm>
            <a:off x="2132675" y="2495075"/>
            <a:ext cx="1979400" cy="26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8">
            <a:hlinkClick r:id="rId7"/>
          </p:cNvPr>
          <p:cNvSpPr/>
          <p:nvPr/>
        </p:nvSpPr>
        <p:spPr>
          <a:xfrm>
            <a:off x="1603000" y="3052750"/>
            <a:ext cx="5018100" cy="3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8">
            <a:hlinkClick r:id="rId8"/>
          </p:cNvPr>
          <p:cNvSpPr/>
          <p:nvPr/>
        </p:nvSpPr>
        <p:spPr>
          <a:xfrm>
            <a:off x="1616925" y="3693850"/>
            <a:ext cx="4377000" cy="33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8" name="Google Shape;148;p26">
            <a:hlinkClick r:id="rId4"/>
          </p:cNvPr>
          <p:cNvSpPr/>
          <p:nvPr/>
        </p:nvSpPr>
        <p:spPr>
          <a:xfrm>
            <a:off x="6057900" y="4386275"/>
            <a:ext cx="2371800" cy="22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4" name="Google Shape;154;p27" descr="We:wa Zuni - Who was We:wa Zuni? || We'wha Zuni Native American || Celebrating the late We:wa  || We:wa Zuni Biography&#10;&#10;The late We:wa was born of the Donashi:kwi (Badger clan) and a child of the Bit'chi:kwe (Dogwood clan)  around 1849 in Zuni Pueblo, a community indigenous to the land that is now known as New Mexico. In the Zuni tribe, Łamana is a recognized third gender outside of the male-female binary system and revered as a traditional cultural concept reflecting harmony and balance. Like most Łamana, at a young age the late We:wa began learning a variety of skills done by both men and women in the tribe. They became an expert weaver, a role traditionally taken on by men in the community, and created textiles using different looms. After years of training, the late We:wa became one of the first Zuni craftspeople to sell ceramics and woven goods to non-Indigenous people, which catalyzed the process of Indigenous crafts being appreciated as a fine art in the U.S. &#10;&#10;The late We:wa also mastered essential Zuni myths, songs, and ceremonies to become a highly respected spiritual leader in the community. Their cultural expertise led to the late We:wa traveling with American anthropologists James and Matilda Stevenson to Washington, D.C. in 1885 in hopes of fostering cultural exchange. During the late We:wa’s landmark visit to the U.S. capital, they called upon high-ranking U.S. officials to protect Zuni lands and culture from encroaching settlers.&#10;&#10;Even in the face of colonial policy, which threatens Indigenous peoples nationwide, the late We:wa’s dedication to their community never faltered. They returned to Zuni Pueblo, where they spent the remainder of their life as an artist and community leader. Today, the late We:Wa’s legacy lives on in the approximately 10,000 Zuni people who safeguard the rich tapestry of Zuni heritage and retain one the most uninterrupted cultural lineages of modern Indigenous tribal communities in the U.S.&#10;&#10;We:wa Google Doodle : https://www.google.com/doodles/celebrating-the-late-wewa&#10;&#10;We:wa Wikipedia : https://en.wikipedia.org/wiki/We%27wha&#10;&#10;Social Media links :&#10;&#10;YouTube  :  https://bit.ly/3eba7iY&#10;Facebook : https://bit.ly/3tahL1f&#10;Instagram  : https://bit.ly/3aV11EV&#10;Telegrama : https://bit.ly/3b7a4CS&#10;&#10;we:wa zuni google doodle&#10;celebrating the late wewa &#10;who was we:wa zuni?&#10;wewha&#10;We:wa Zuni &#10;Who was We:wa Zuni?&#10;We'wha Zuni Native American&#10;We:wa Zuni Biography&#10;We'wha Zuni&#10;We'wha&#10;&#10;#We #We_wa_Zuni #Wewha" title="We:wa Zuni - Who was We:wa Zuni? || We'wha Zuni Native American || Celebrating the late We:wa">
            <a:hlinkClick r:id="rId4"/>
          </p:cNvPr>
          <p:cNvPicPr preferRelativeResize="0"/>
          <p:nvPr/>
        </p:nvPicPr>
        <p:blipFill>
          <a:blip r:embed="rId5">
            <a:alphaModFix/>
          </a:blip>
          <a:stretch>
            <a:fillRect/>
          </a:stretch>
        </p:blipFill>
        <p:spPr>
          <a:xfrm>
            <a:off x="1304925" y="1164725"/>
            <a:ext cx="6534150" cy="3675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Words>
  <Application>Microsoft Macintosh PowerPoint</Application>
  <PresentationFormat>On-screen Show (16:9)</PresentationFormat>
  <Paragraphs>5</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Trebuchet MS</vt:lpstr>
      <vt:lpstr>Calibri</vt:lpstr>
      <vt:lpstr>Proxima Nova</vt:lpstr>
      <vt:lpstr>Arial</vt:lpstr>
      <vt:lpstr>Spearmint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Serene  Williams</cp:lastModifiedBy>
  <cp:revision>1</cp:revision>
  <dcterms:modified xsi:type="dcterms:W3CDTF">2023-08-20T22:42:53Z</dcterms:modified>
</cp:coreProperties>
</file>